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5.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6.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7.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8.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9.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0.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0" r:id="rId1"/>
  </p:sldMasterIdLst>
  <p:notesMasterIdLst>
    <p:notesMasterId r:id="rId41"/>
  </p:notesMasterIdLst>
  <p:sldIdLst>
    <p:sldId id="268" r:id="rId2"/>
    <p:sldId id="257" r:id="rId3"/>
    <p:sldId id="273" r:id="rId4"/>
    <p:sldId id="256" r:id="rId5"/>
    <p:sldId id="275" r:id="rId6"/>
    <p:sldId id="278" r:id="rId7"/>
    <p:sldId id="279" r:id="rId8"/>
    <p:sldId id="280" r:id="rId9"/>
    <p:sldId id="281" r:id="rId10"/>
    <p:sldId id="270" r:id="rId11"/>
    <p:sldId id="290" r:id="rId12"/>
    <p:sldId id="291" r:id="rId13"/>
    <p:sldId id="292" r:id="rId14"/>
    <p:sldId id="293" r:id="rId15"/>
    <p:sldId id="294" r:id="rId16"/>
    <p:sldId id="295" r:id="rId17"/>
    <p:sldId id="296" r:id="rId18"/>
    <p:sldId id="271" r:id="rId19"/>
    <p:sldId id="269" r:id="rId20"/>
    <p:sldId id="258" r:id="rId21"/>
    <p:sldId id="259" r:id="rId22"/>
    <p:sldId id="260" r:id="rId23"/>
    <p:sldId id="261" r:id="rId24"/>
    <p:sldId id="262" r:id="rId25"/>
    <p:sldId id="263" r:id="rId26"/>
    <p:sldId id="264" r:id="rId27"/>
    <p:sldId id="266" r:id="rId28"/>
    <p:sldId id="265" r:id="rId29"/>
    <p:sldId id="272" r:id="rId30"/>
    <p:sldId id="282" r:id="rId31"/>
    <p:sldId id="283" r:id="rId32"/>
    <p:sldId id="284" r:id="rId33"/>
    <p:sldId id="285" r:id="rId34"/>
    <p:sldId id="286" r:id="rId35"/>
    <p:sldId id="287" r:id="rId36"/>
    <p:sldId id="288" r:id="rId37"/>
    <p:sldId id="289" r:id="rId38"/>
    <p:sldId id="297" r:id="rId39"/>
    <p:sldId id="298"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99"/>
    <a:srgbClr val="000000"/>
    <a:srgbClr val="5FA534"/>
    <a:srgbClr val="5FA8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6559" autoAdjust="0"/>
  </p:normalViewPr>
  <p:slideViewPr>
    <p:cSldViewPr snapToGrid="0">
      <p:cViewPr varScale="1">
        <p:scale>
          <a:sx n="69" d="100"/>
          <a:sy n="69" d="100"/>
        </p:scale>
        <p:origin x="123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 Id="rId5" Type="http://schemas.openxmlformats.org/officeDocument/2006/relationships/image" Target="../media/image9.jpeg"/><Relationship Id="rId4" Type="http://schemas.openxmlformats.org/officeDocument/2006/relationships/image" Target="../media/image8.jpeg"/></Relationships>
</file>

<file path=ppt/diagrams/_rels/data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diagrams/_rels/data9.xml.rels><?xml version="1.0" encoding="UTF-8" standalone="yes"?>
<Relationships xmlns="http://schemas.openxmlformats.org/package/2006/relationships"><Relationship Id="rId1" Type="http://schemas.openxmlformats.org/officeDocument/2006/relationships/image" Target="../media/image19.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 Id="rId5" Type="http://schemas.openxmlformats.org/officeDocument/2006/relationships/image" Target="../media/image8.jpeg"/><Relationship Id="rId4" Type="http://schemas.openxmlformats.org/officeDocument/2006/relationships/image" Target="../media/image9.jpeg"/></Relationships>
</file>

<file path=ppt/diagrams/_rels/drawing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diagrams/_rels/drawing9.xml.rels><?xml version="1.0" encoding="UTF-8" standalone="yes"?>
<Relationships xmlns="http://schemas.openxmlformats.org/package/2006/relationships"><Relationship Id="rId1" Type="http://schemas.openxmlformats.org/officeDocument/2006/relationships/image" Target="../media/image19.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EC79F2-53CC-4D80-B29B-6D9D47868F85}" type="doc">
      <dgm:prSet loTypeId="urn:microsoft.com/office/officeart/2008/layout/HexagonCluster" loCatId="picture" qsTypeId="urn:microsoft.com/office/officeart/2005/8/quickstyle/simple4" qsCatId="simple" csTypeId="urn:microsoft.com/office/officeart/2005/8/colors/accent1_2" csCatId="accent1" phldr="1"/>
      <dgm:spPr/>
      <dgm:t>
        <a:bodyPr/>
        <a:lstStyle/>
        <a:p>
          <a:endParaRPr lang="en-CM"/>
        </a:p>
      </dgm:t>
    </dgm:pt>
    <dgm:pt modelId="{74A2D7B8-14A2-48B1-8DD1-749BDFA78443}">
      <dgm:prSet phldrT="[Text]" custT="1"/>
      <dgm:spPr/>
      <dgm:t>
        <a:bodyPr/>
        <a:lstStyle/>
        <a:p>
          <a:r>
            <a:rPr lang="fr-FR" sz="1100" dirty="0"/>
            <a:t>fixer  les 4  moteurs sur les  différentes ailles</a:t>
          </a:r>
          <a:endParaRPr lang="en-CM" sz="1100" dirty="0"/>
        </a:p>
      </dgm:t>
    </dgm:pt>
    <dgm:pt modelId="{BAE48DFB-D512-4C3E-BF8A-88013E374853}" type="parTrans" cxnId="{0349B2B3-CFBA-4945-A8F0-19689F737228}">
      <dgm:prSet/>
      <dgm:spPr/>
      <dgm:t>
        <a:bodyPr/>
        <a:lstStyle/>
        <a:p>
          <a:endParaRPr lang="en-CM"/>
        </a:p>
      </dgm:t>
    </dgm:pt>
    <dgm:pt modelId="{BDA35B3A-A028-498C-8CF4-A2FC652E75AF}" type="sibTrans" cxnId="{0349B2B3-CFBA-4945-A8F0-19689F737228}">
      <dgm:prSet/>
      <dgm:spPr>
        <a:blipFill rotWithShape="1">
          <a:blip xmlns:r="http://schemas.openxmlformats.org/officeDocument/2006/relationships" r:embed="rId1" cstate="print"/>
          <a:srcRect/>
          <a:stretch>
            <a:fillRect l="-4000" r="-4000"/>
          </a:stretch>
        </a:blipFill>
      </dgm:spPr>
      <dgm:t>
        <a:bodyPr/>
        <a:lstStyle/>
        <a:p>
          <a:endParaRPr lang="en-CM"/>
        </a:p>
      </dgm:t>
    </dgm:pt>
    <dgm:pt modelId="{3071FAD5-4A92-4CC7-9747-8508A3DA35B8}">
      <dgm:prSet phldrT="[Text]" custT="1"/>
      <dgm:spPr/>
      <dgm:t>
        <a:bodyPr/>
        <a:lstStyle/>
        <a:p>
          <a:r>
            <a:rPr lang="fr-FR" sz="1050" dirty="0"/>
            <a:t>soude la camera sur le port entre vidéo puis le </a:t>
          </a:r>
          <a:r>
            <a:rPr lang="fr-FR" sz="1050" dirty="0" err="1"/>
            <a:t>vtx</a:t>
          </a:r>
          <a:r>
            <a:rPr lang="fr-FR" sz="1050" dirty="0"/>
            <a:t> sur  port la sortie vidéo en suite </a:t>
          </a:r>
          <a:endParaRPr lang="en-CM" sz="1050" dirty="0"/>
        </a:p>
        <a:p>
          <a:r>
            <a:rPr lang="fr-FR" sz="1050" dirty="0"/>
            <a:t>connecter les différent fils tel que le fil rouge le noir le fil de signal et le fil vert pour la télémétrie </a:t>
          </a:r>
          <a:endParaRPr lang="en-CM" sz="1050" dirty="0"/>
        </a:p>
      </dgm:t>
    </dgm:pt>
    <dgm:pt modelId="{1BF7D859-39A5-43D6-895B-7969C3181FDD}" type="parTrans" cxnId="{578CC4E5-168D-406A-B198-0CA6757492D9}">
      <dgm:prSet/>
      <dgm:spPr/>
      <dgm:t>
        <a:bodyPr/>
        <a:lstStyle/>
        <a:p>
          <a:endParaRPr lang="en-CM"/>
        </a:p>
      </dgm:t>
    </dgm:pt>
    <dgm:pt modelId="{275F750F-0F17-4A5F-9CE7-31E55FB35E12}" type="sibTrans" cxnId="{578CC4E5-168D-406A-B198-0CA6757492D9}">
      <dgm:prSet/>
      <dgm:spPr>
        <a:blipFill rotWithShape="1">
          <a:blip xmlns:r="http://schemas.openxmlformats.org/officeDocument/2006/relationships" r:embed="rId2" cstate="print"/>
          <a:srcRect/>
          <a:stretch>
            <a:fillRect t="-27000" b="-27000"/>
          </a:stretch>
        </a:blipFill>
      </dgm:spPr>
      <dgm:t>
        <a:bodyPr/>
        <a:lstStyle/>
        <a:p>
          <a:endParaRPr lang="en-CM"/>
        </a:p>
      </dgm:t>
    </dgm:pt>
    <dgm:pt modelId="{B339D38A-C53C-42C2-9AA6-01C4613F5C74}">
      <dgm:prSet phldrT="[Text]" custT="1"/>
      <dgm:spPr/>
      <dgm:t>
        <a:bodyPr/>
        <a:lstStyle/>
        <a:p>
          <a:r>
            <a:rPr lang="fr-FR" sz="1100" dirty="0"/>
            <a:t>sur la plaque centrale fixe les bras du drone a l aide d un tourne vice et des vices de taille </a:t>
          </a:r>
          <a:r>
            <a:rPr lang="fr-FR" sz="1100" dirty="0" err="1"/>
            <a:t>adapt</a:t>
          </a:r>
          <a:r>
            <a:rPr lang="fr-CM" sz="1100" dirty="0"/>
            <a:t>é</a:t>
          </a:r>
          <a:endParaRPr lang="en-CM" sz="1100" dirty="0"/>
        </a:p>
      </dgm:t>
    </dgm:pt>
    <dgm:pt modelId="{06CE8456-F6D5-45B5-A210-61B33ECB4EF0}" type="parTrans" cxnId="{AF010202-28FB-4428-BB0D-124F03D3E170}">
      <dgm:prSet/>
      <dgm:spPr/>
      <dgm:t>
        <a:bodyPr/>
        <a:lstStyle/>
        <a:p>
          <a:endParaRPr lang="en-CM"/>
        </a:p>
      </dgm:t>
    </dgm:pt>
    <dgm:pt modelId="{4988ECA1-3899-41A3-970D-633A1D5B4710}" type="sibTrans" cxnId="{AF010202-28FB-4428-BB0D-124F03D3E170}">
      <dgm:prSet/>
      <dgm:spPr>
        <a:blipFill rotWithShape="1">
          <a:blip xmlns:r="http://schemas.openxmlformats.org/officeDocument/2006/relationships" r:embed="rId3" cstate="print"/>
          <a:srcRect/>
          <a:stretch>
            <a:fillRect l="-23000" r="-23000"/>
          </a:stretch>
        </a:blipFill>
      </dgm:spPr>
      <dgm:t>
        <a:bodyPr/>
        <a:lstStyle/>
        <a:p>
          <a:endParaRPr lang="en-CM"/>
        </a:p>
      </dgm:t>
    </dgm:pt>
    <dgm:pt modelId="{1700D8C3-FCDD-479E-822A-E098B4339749}">
      <dgm:prSet phldrT="[Text]" custT="1"/>
      <dgm:spPr/>
      <dgm:t>
        <a:bodyPr/>
        <a:lstStyle/>
        <a:p>
          <a:r>
            <a:rPr lang="fr-FR" sz="1100" dirty="0"/>
            <a:t>fixe le récepteur  a l arrière  du drone puis installé  adapte une antenne  GPS</a:t>
          </a:r>
          <a:endParaRPr lang="en-CM" sz="1100" dirty="0"/>
        </a:p>
      </dgm:t>
    </dgm:pt>
    <dgm:pt modelId="{5CCCBEF2-D7AD-4D4A-B7AC-80EFA07C4D57}" type="parTrans" cxnId="{CEF98602-C5DB-4699-9671-4FE97E1C953C}">
      <dgm:prSet/>
      <dgm:spPr/>
      <dgm:t>
        <a:bodyPr/>
        <a:lstStyle/>
        <a:p>
          <a:endParaRPr lang="en-CM"/>
        </a:p>
      </dgm:t>
    </dgm:pt>
    <dgm:pt modelId="{FBFF6ABD-FD93-400E-8FFE-0D6DA356E493}" type="sibTrans" cxnId="{CEF98602-C5DB-4699-9671-4FE97E1C953C}">
      <dgm:prSet/>
      <dgm:spPr>
        <a:blipFill rotWithShape="1">
          <a:blip xmlns:r="http://schemas.openxmlformats.org/officeDocument/2006/relationships" r:embed="rId4" cstate="print"/>
          <a:srcRect/>
          <a:stretch>
            <a:fillRect t="-4000" b="-4000"/>
          </a:stretch>
        </a:blipFill>
      </dgm:spPr>
      <dgm:t>
        <a:bodyPr/>
        <a:lstStyle/>
        <a:p>
          <a:endParaRPr lang="en-CM"/>
        </a:p>
      </dgm:t>
    </dgm:pt>
    <dgm:pt modelId="{0E9A0F2B-DD2B-4A82-B188-220BBBB3848B}">
      <dgm:prSet phldrT="[Text]" custT="1"/>
      <dgm:spPr/>
      <dgm:t>
        <a:bodyPr/>
        <a:lstStyle/>
        <a:p>
          <a:r>
            <a:rPr lang="fr-FR" sz="1100" dirty="0"/>
            <a:t>Fixe les pieds du drone a l aide d un tourne vice et a base d une clef a mollette fixe les Ellice sur le rotor du  moteur  et adapte le contrôleur de vole</a:t>
          </a:r>
          <a:endParaRPr lang="en-CM" sz="1100" dirty="0"/>
        </a:p>
      </dgm:t>
    </dgm:pt>
    <dgm:pt modelId="{2F98F349-27EF-4444-956B-8FC4493A8ADA}" type="parTrans" cxnId="{97C064D0-7FA4-4139-A8B8-3D3872B93EE3}">
      <dgm:prSet/>
      <dgm:spPr/>
      <dgm:t>
        <a:bodyPr/>
        <a:lstStyle/>
        <a:p>
          <a:endParaRPr lang="en-CM"/>
        </a:p>
      </dgm:t>
    </dgm:pt>
    <dgm:pt modelId="{F3853852-C350-4B26-BB3D-665F2D1C3BE3}" type="sibTrans" cxnId="{97C064D0-7FA4-4139-A8B8-3D3872B93EE3}">
      <dgm:prSet/>
      <dgm:spPr>
        <a:blipFill rotWithShape="1">
          <a:blip xmlns:r="http://schemas.openxmlformats.org/officeDocument/2006/relationships" r:embed="rId5" cstate="print"/>
          <a:srcRect/>
          <a:stretch>
            <a:fillRect l="-3000" r="-3000"/>
          </a:stretch>
        </a:blipFill>
      </dgm:spPr>
      <dgm:t>
        <a:bodyPr/>
        <a:lstStyle/>
        <a:p>
          <a:endParaRPr lang="en-CM"/>
        </a:p>
      </dgm:t>
    </dgm:pt>
    <dgm:pt modelId="{6D1F1CD1-5483-478F-8939-523D6BDE2E33}" type="pres">
      <dgm:prSet presAssocID="{1CEC79F2-53CC-4D80-B29B-6D9D47868F85}" presName="Name0" presStyleCnt="0">
        <dgm:presLayoutVars>
          <dgm:chMax val="21"/>
          <dgm:chPref val="21"/>
        </dgm:presLayoutVars>
      </dgm:prSet>
      <dgm:spPr/>
    </dgm:pt>
    <dgm:pt modelId="{852E5284-A619-43C5-B88F-86F559B01327}" type="pres">
      <dgm:prSet presAssocID="{74A2D7B8-14A2-48B1-8DD1-749BDFA78443}" presName="text1" presStyleCnt="0"/>
      <dgm:spPr/>
    </dgm:pt>
    <dgm:pt modelId="{A3602D35-4DDB-402B-953A-BA70B2174106}" type="pres">
      <dgm:prSet presAssocID="{74A2D7B8-14A2-48B1-8DD1-749BDFA78443}" presName="textRepeatNode" presStyleLbl="alignNode1" presStyleIdx="0" presStyleCnt="5">
        <dgm:presLayoutVars>
          <dgm:chMax val="0"/>
          <dgm:chPref val="0"/>
          <dgm:bulletEnabled val="1"/>
        </dgm:presLayoutVars>
      </dgm:prSet>
      <dgm:spPr/>
    </dgm:pt>
    <dgm:pt modelId="{671934D4-85CB-4102-AB05-75CE2B9F2040}" type="pres">
      <dgm:prSet presAssocID="{74A2D7B8-14A2-48B1-8DD1-749BDFA78443}" presName="textaccent1" presStyleCnt="0"/>
      <dgm:spPr/>
    </dgm:pt>
    <dgm:pt modelId="{A1FCB389-3982-49D2-AA99-483490703A19}" type="pres">
      <dgm:prSet presAssocID="{74A2D7B8-14A2-48B1-8DD1-749BDFA78443}" presName="accentRepeatNode" presStyleLbl="solidAlignAcc1" presStyleIdx="0" presStyleCnt="10"/>
      <dgm:spPr/>
    </dgm:pt>
    <dgm:pt modelId="{847D5D46-EFAA-44EE-8EC1-C3032F4A9171}" type="pres">
      <dgm:prSet presAssocID="{BDA35B3A-A028-498C-8CF4-A2FC652E75AF}" presName="image1" presStyleCnt="0"/>
      <dgm:spPr/>
    </dgm:pt>
    <dgm:pt modelId="{95BFDECD-4C99-4F93-8303-483CDE1B96AD}" type="pres">
      <dgm:prSet presAssocID="{BDA35B3A-A028-498C-8CF4-A2FC652E75AF}" presName="imageRepeatNode" presStyleLbl="alignAcc1" presStyleIdx="0" presStyleCnt="5"/>
      <dgm:spPr/>
    </dgm:pt>
    <dgm:pt modelId="{C06D9700-FA05-477A-B83F-26451034AFDB}" type="pres">
      <dgm:prSet presAssocID="{BDA35B3A-A028-498C-8CF4-A2FC652E75AF}" presName="imageaccent1" presStyleCnt="0"/>
      <dgm:spPr/>
    </dgm:pt>
    <dgm:pt modelId="{746D5114-9FDA-469B-B33B-395E609D320E}" type="pres">
      <dgm:prSet presAssocID="{BDA35B3A-A028-498C-8CF4-A2FC652E75AF}" presName="accentRepeatNode" presStyleLbl="solidAlignAcc1" presStyleIdx="1" presStyleCnt="10"/>
      <dgm:spPr/>
    </dgm:pt>
    <dgm:pt modelId="{F73B57C4-534A-4961-B829-6FA3529B33BC}" type="pres">
      <dgm:prSet presAssocID="{3071FAD5-4A92-4CC7-9747-8508A3DA35B8}" presName="text2" presStyleCnt="0"/>
      <dgm:spPr/>
    </dgm:pt>
    <dgm:pt modelId="{4362E0B7-1596-4E94-B059-BE8344BD4E31}" type="pres">
      <dgm:prSet presAssocID="{3071FAD5-4A92-4CC7-9747-8508A3DA35B8}" presName="textRepeatNode" presStyleLbl="alignNode1" presStyleIdx="1" presStyleCnt="5">
        <dgm:presLayoutVars>
          <dgm:chMax val="0"/>
          <dgm:chPref val="0"/>
          <dgm:bulletEnabled val="1"/>
        </dgm:presLayoutVars>
      </dgm:prSet>
      <dgm:spPr/>
    </dgm:pt>
    <dgm:pt modelId="{D3C9B54E-4194-4F28-A7FF-A362F55C36D4}" type="pres">
      <dgm:prSet presAssocID="{3071FAD5-4A92-4CC7-9747-8508A3DA35B8}" presName="textaccent2" presStyleCnt="0"/>
      <dgm:spPr/>
    </dgm:pt>
    <dgm:pt modelId="{35004B0D-DC29-4D58-9683-C848A0B66964}" type="pres">
      <dgm:prSet presAssocID="{3071FAD5-4A92-4CC7-9747-8508A3DA35B8}" presName="accentRepeatNode" presStyleLbl="solidAlignAcc1" presStyleIdx="2" presStyleCnt="10"/>
      <dgm:spPr/>
    </dgm:pt>
    <dgm:pt modelId="{CF7AB89E-F972-4C9A-A606-AACA02A3F1AB}" type="pres">
      <dgm:prSet presAssocID="{275F750F-0F17-4A5F-9CE7-31E55FB35E12}" presName="image2" presStyleCnt="0"/>
      <dgm:spPr/>
    </dgm:pt>
    <dgm:pt modelId="{F166C17A-1A96-41B2-9013-D244B6F03744}" type="pres">
      <dgm:prSet presAssocID="{275F750F-0F17-4A5F-9CE7-31E55FB35E12}" presName="imageRepeatNode" presStyleLbl="alignAcc1" presStyleIdx="1" presStyleCnt="5" custLinFactNeighborX="-1870" custLinFactNeighborY="1374"/>
      <dgm:spPr/>
    </dgm:pt>
    <dgm:pt modelId="{2E1B6595-AF63-41F1-8E5C-B4EC6235533B}" type="pres">
      <dgm:prSet presAssocID="{275F750F-0F17-4A5F-9CE7-31E55FB35E12}" presName="imageaccent2" presStyleCnt="0"/>
      <dgm:spPr/>
    </dgm:pt>
    <dgm:pt modelId="{04B19A2C-A679-47ED-8829-5BB4FA39DB3C}" type="pres">
      <dgm:prSet presAssocID="{275F750F-0F17-4A5F-9CE7-31E55FB35E12}" presName="accentRepeatNode" presStyleLbl="solidAlignAcc1" presStyleIdx="3" presStyleCnt="10"/>
      <dgm:spPr/>
    </dgm:pt>
    <dgm:pt modelId="{D89172E2-34F5-4F64-9F67-3D04D4180320}" type="pres">
      <dgm:prSet presAssocID="{B339D38A-C53C-42C2-9AA6-01C4613F5C74}" presName="text3" presStyleCnt="0"/>
      <dgm:spPr/>
    </dgm:pt>
    <dgm:pt modelId="{58FEB734-1C79-436D-90CC-D76929B0A155}" type="pres">
      <dgm:prSet presAssocID="{B339D38A-C53C-42C2-9AA6-01C4613F5C74}" presName="textRepeatNode" presStyleLbl="alignNode1" presStyleIdx="2" presStyleCnt="5">
        <dgm:presLayoutVars>
          <dgm:chMax val="0"/>
          <dgm:chPref val="0"/>
          <dgm:bulletEnabled val="1"/>
        </dgm:presLayoutVars>
      </dgm:prSet>
      <dgm:spPr/>
    </dgm:pt>
    <dgm:pt modelId="{D83DFD9E-7A04-4819-AEC0-1602C371F16C}" type="pres">
      <dgm:prSet presAssocID="{B339D38A-C53C-42C2-9AA6-01C4613F5C74}" presName="textaccent3" presStyleCnt="0"/>
      <dgm:spPr/>
    </dgm:pt>
    <dgm:pt modelId="{93EC43F9-593D-4E55-A6BC-49B3555B5AC9}" type="pres">
      <dgm:prSet presAssocID="{B339D38A-C53C-42C2-9AA6-01C4613F5C74}" presName="accentRepeatNode" presStyleLbl="solidAlignAcc1" presStyleIdx="4" presStyleCnt="10"/>
      <dgm:spPr/>
    </dgm:pt>
    <dgm:pt modelId="{6EFC25A6-ED1B-448D-9F4F-74C36FE66479}" type="pres">
      <dgm:prSet presAssocID="{4988ECA1-3899-41A3-970D-633A1D5B4710}" presName="image3" presStyleCnt="0"/>
      <dgm:spPr/>
    </dgm:pt>
    <dgm:pt modelId="{D72C16D3-F288-4345-A1F2-A3252EF5F0BC}" type="pres">
      <dgm:prSet presAssocID="{4988ECA1-3899-41A3-970D-633A1D5B4710}" presName="imageRepeatNode" presStyleLbl="alignAcc1" presStyleIdx="2" presStyleCnt="5"/>
      <dgm:spPr/>
    </dgm:pt>
    <dgm:pt modelId="{6910FE5D-3BBA-448C-A3F8-0FFC8CEBCD39}" type="pres">
      <dgm:prSet presAssocID="{4988ECA1-3899-41A3-970D-633A1D5B4710}" presName="imageaccent3" presStyleCnt="0"/>
      <dgm:spPr/>
    </dgm:pt>
    <dgm:pt modelId="{F37DA3F0-93EA-415A-A103-9A2C8FAE27BD}" type="pres">
      <dgm:prSet presAssocID="{4988ECA1-3899-41A3-970D-633A1D5B4710}" presName="accentRepeatNode" presStyleLbl="solidAlignAcc1" presStyleIdx="5" presStyleCnt="10"/>
      <dgm:spPr/>
    </dgm:pt>
    <dgm:pt modelId="{80764D65-9943-437B-86E8-D73A17F3F316}" type="pres">
      <dgm:prSet presAssocID="{0E9A0F2B-DD2B-4A82-B188-220BBBB3848B}" presName="text4" presStyleCnt="0"/>
      <dgm:spPr/>
    </dgm:pt>
    <dgm:pt modelId="{8B117624-D062-4239-B9D0-CA6FB05AEB5C}" type="pres">
      <dgm:prSet presAssocID="{0E9A0F2B-DD2B-4A82-B188-220BBBB3848B}" presName="textRepeatNode" presStyleLbl="alignNode1" presStyleIdx="3" presStyleCnt="5">
        <dgm:presLayoutVars>
          <dgm:chMax val="0"/>
          <dgm:chPref val="0"/>
          <dgm:bulletEnabled val="1"/>
        </dgm:presLayoutVars>
      </dgm:prSet>
      <dgm:spPr/>
    </dgm:pt>
    <dgm:pt modelId="{F99B77BD-C30D-4E3E-BDE5-FA6844F90803}" type="pres">
      <dgm:prSet presAssocID="{0E9A0F2B-DD2B-4A82-B188-220BBBB3848B}" presName="textaccent4" presStyleCnt="0"/>
      <dgm:spPr/>
    </dgm:pt>
    <dgm:pt modelId="{33C29A8F-410B-4FB9-B06F-216D6CED9007}" type="pres">
      <dgm:prSet presAssocID="{0E9A0F2B-DD2B-4A82-B188-220BBBB3848B}" presName="accentRepeatNode" presStyleLbl="solidAlignAcc1" presStyleIdx="6" presStyleCnt="10"/>
      <dgm:spPr/>
    </dgm:pt>
    <dgm:pt modelId="{4B251287-891F-4575-9626-E7775FB7D25D}" type="pres">
      <dgm:prSet presAssocID="{F3853852-C350-4B26-BB3D-665F2D1C3BE3}" presName="image4" presStyleCnt="0"/>
      <dgm:spPr/>
    </dgm:pt>
    <dgm:pt modelId="{E8412F72-66F8-4026-B280-BD12EAF06D16}" type="pres">
      <dgm:prSet presAssocID="{F3853852-C350-4B26-BB3D-665F2D1C3BE3}" presName="imageRepeatNode" presStyleLbl="alignAcc1" presStyleIdx="3" presStyleCnt="5"/>
      <dgm:spPr/>
    </dgm:pt>
    <dgm:pt modelId="{000FAE5A-0BB9-491C-BB91-AC7EF8DDF78D}" type="pres">
      <dgm:prSet presAssocID="{F3853852-C350-4B26-BB3D-665F2D1C3BE3}" presName="imageaccent4" presStyleCnt="0"/>
      <dgm:spPr/>
    </dgm:pt>
    <dgm:pt modelId="{38C9F8C0-426E-430F-B153-BD661D3203AC}" type="pres">
      <dgm:prSet presAssocID="{F3853852-C350-4B26-BB3D-665F2D1C3BE3}" presName="accentRepeatNode" presStyleLbl="solidAlignAcc1" presStyleIdx="7" presStyleCnt="10"/>
      <dgm:spPr/>
    </dgm:pt>
    <dgm:pt modelId="{E3618034-E363-42CD-90FC-C95D462A8616}" type="pres">
      <dgm:prSet presAssocID="{1700D8C3-FCDD-479E-822A-E098B4339749}" presName="text5" presStyleCnt="0"/>
      <dgm:spPr/>
    </dgm:pt>
    <dgm:pt modelId="{35016208-3883-4F85-9D9F-B90AC9C0D857}" type="pres">
      <dgm:prSet presAssocID="{1700D8C3-FCDD-479E-822A-E098B4339749}" presName="textRepeatNode" presStyleLbl="alignNode1" presStyleIdx="4" presStyleCnt="5" custLinFactNeighborY="2958">
        <dgm:presLayoutVars>
          <dgm:chMax val="0"/>
          <dgm:chPref val="0"/>
          <dgm:bulletEnabled val="1"/>
        </dgm:presLayoutVars>
      </dgm:prSet>
      <dgm:spPr/>
    </dgm:pt>
    <dgm:pt modelId="{AD5B6141-B450-4F9D-8502-B2BBDAF0A700}" type="pres">
      <dgm:prSet presAssocID="{1700D8C3-FCDD-479E-822A-E098B4339749}" presName="textaccent5" presStyleCnt="0"/>
      <dgm:spPr/>
    </dgm:pt>
    <dgm:pt modelId="{F91A172C-B32D-4236-9A05-64FAF556192F}" type="pres">
      <dgm:prSet presAssocID="{1700D8C3-FCDD-479E-822A-E098B4339749}" presName="accentRepeatNode" presStyleLbl="solidAlignAcc1" presStyleIdx="8" presStyleCnt="10"/>
      <dgm:spPr/>
    </dgm:pt>
    <dgm:pt modelId="{9A734986-0727-406C-8C24-F52F1D8D5DB8}" type="pres">
      <dgm:prSet presAssocID="{FBFF6ABD-FD93-400E-8FFE-0D6DA356E493}" presName="image5" presStyleCnt="0"/>
      <dgm:spPr/>
    </dgm:pt>
    <dgm:pt modelId="{2E8C899F-EBC8-4D26-A156-D3882075010F}" type="pres">
      <dgm:prSet presAssocID="{FBFF6ABD-FD93-400E-8FFE-0D6DA356E493}" presName="imageRepeatNode" presStyleLbl="alignAcc1" presStyleIdx="4" presStyleCnt="5"/>
      <dgm:spPr/>
    </dgm:pt>
    <dgm:pt modelId="{04B84095-9D70-474F-A05C-D8F48F8D7E0C}" type="pres">
      <dgm:prSet presAssocID="{FBFF6ABD-FD93-400E-8FFE-0D6DA356E493}" presName="imageaccent5" presStyleCnt="0"/>
      <dgm:spPr/>
    </dgm:pt>
    <dgm:pt modelId="{1DCDE314-F75C-4CB6-B8C0-B091C922634B}" type="pres">
      <dgm:prSet presAssocID="{FBFF6ABD-FD93-400E-8FFE-0D6DA356E493}" presName="accentRepeatNode" presStyleLbl="solidAlignAcc1" presStyleIdx="9" presStyleCnt="10"/>
      <dgm:spPr/>
    </dgm:pt>
  </dgm:ptLst>
  <dgm:cxnLst>
    <dgm:cxn modelId="{AF010202-28FB-4428-BB0D-124F03D3E170}" srcId="{1CEC79F2-53CC-4D80-B29B-6D9D47868F85}" destId="{B339D38A-C53C-42C2-9AA6-01C4613F5C74}" srcOrd="2" destOrd="0" parTransId="{06CE8456-F6D5-45B5-A210-61B33ECB4EF0}" sibTransId="{4988ECA1-3899-41A3-970D-633A1D5B4710}"/>
    <dgm:cxn modelId="{CEF98602-C5DB-4699-9671-4FE97E1C953C}" srcId="{1CEC79F2-53CC-4D80-B29B-6D9D47868F85}" destId="{1700D8C3-FCDD-479E-822A-E098B4339749}" srcOrd="4" destOrd="0" parTransId="{5CCCBEF2-D7AD-4D4A-B7AC-80EFA07C4D57}" sibTransId="{FBFF6ABD-FD93-400E-8FFE-0D6DA356E493}"/>
    <dgm:cxn modelId="{B894DE0B-26CF-44C4-8A06-8C9A025C6B2E}" type="presOf" srcId="{1CEC79F2-53CC-4D80-B29B-6D9D47868F85}" destId="{6D1F1CD1-5483-478F-8939-523D6BDE2E33}" srcOrd="0" destOrd="0" presId="urn:microsoft.com/office/officeart/2008/layout/HexagonCluster"/>
    <dgm:cxn modelId="{E1658C37-931F-477D-8218-01F83B8FD410}" type="presOf" srcId="{F3853852-C350-4B26-BB3D-665F2D1C3BE3}" destId="{E8412F72-66F8-4026-B280-BD12EAF06D16}" srcOrd="0" destOrd="0" presId="urn:microsoft.com/office/officeart/2008/layout/HexagonCluster"/>
    <dgm:cxn modelId="{70831B5D-06C9-464D-87D6-D082468565E1}" type="presOf" srcId="{3071FAD5-4A92-4CC7-9747-8508A3DA35B8}" destId="{4362E0B7-1596-4E94-B059-BE8344BD4E31}" srcOrd="0" destOrd="0" presId="urn:microsoft.com/office/officeart/2008/layout/HexagonCluster"/>
    <dgm:cxn modelId="{ACB13558-DCD2-4922-9B62-90F0AABEBFA4}" type="presOf" srcId="{BDA35B3A-A028-498C-8CF4-A2FC652E75AF}" destId="{95BFDECD-4C99-4F93-8303-483CDE1B96AD}" srcOrd="0" destOrd="0" presId="urn:microsoft.com/office/officeart/2008/layout/HexagonCluster"/>
    <dgm:cxn modelId="{E90AA89F-DE9E-4AC8-A963-B1DADC511838}" type="presOf" srcId="{4988ECA1-3899-41A3-970D-633A1D5B4710}" destId="{D72C16D3-F288-4345-A1F2-A3252EF5F0BC}" srcOrd="0" destOrd="0" presId="urn:microsoft.com/office/officeart/2008/layout/HexagonCluster"/>
    <dgm:cxn modelId="{CE2301A7-7856-4073-A654-1B8A96325800}" type="presOf" srcId="{FBFF6ABD-FD93-400E-8FFE-0D6DA356E493}" destId="{2E8C899F-EBC8-4D26-A156-D3882075010F}" srcOrd="0" destOrd="0" presId="urn:microsoft.com/office/officeart/2008/layout/HexagonCluster"/>
    <dgm:cxn modelId="{503E8DB2-7FF0-4BD0-8702-B044B3CEDD92}" type="presOf" srcId="{74A2D7B8-14A2-48B1-8DD1-749BDFA78443}" destId="{A3602D35-4DDB-402B-953A-BA70B2174106}" srcOrd="0" destOrd="0" presId="urn:microsoft.com/office/officeart/2008/layout/HexagonCluster"/>
    <dgm:cxn modelId="{0349B2B3-CFBA-4945-A8F0-19689F737228}" srcId="{1CEC79F2-53CC-4D80-B29B-6D9D47868F85}" destId="{74A2D7B8-14A2-48B1-8DD1-749BDFA78443}" srcOrd="0" destOrd="0" parTransId="{BAE48DFB-D512-4C3E-BF8A-88013E374853}" sibTransId="{BDA35B3A-A028-498C-8CF4-A2FC652E75AF}"/>
    <dgm:cxn modelId="{55E5DBC2-0E03-4F62-A101-6D3F0F0BF6B6}" type="presOf" srcId="{B339D38A-C53C-42C2-9AA6-01C4613F5C74}" destId="{58FEB734-1C79-436D-90CC-D76929B0A155}" srcOrd="0" destOrd="0" presId="urn:microsoft.com/office/officeart/2008/layout/HexagonCluster"/>
    <dgm:cxn modelId="{97C064D0-7FA4-4139-A8B8-3D3872B93EE3}" srcId="{1CEC79F2-53CC-4D80-B29B-6D9D47868F85}" destId="{0E9A0F2B-DD2B-4A82-B188-220BBBB3848B}" srcOrd="3" destOrd="0" parTransId="{2F98F349-27EF-4444-956B-8FC4493A8ADA}" sibTransId="{F3853852-C350-4B26-BB3D-665F2D1C3BE3}"/>
    <dgm:cxn modelId="{7546F7DC-C136-4937-825B-0B71B26BA010}" type="presOf" srcId="{1700D8C3-FCDD-479E-822A-E098B4339749}" destId="{35016208-3883-4F85-9D9F-B90AC9C0D857}" srcOrd="0" destOrd="0" presId="urn:microsoft.com/office/officeart/2008/layout/HexagonCluster"/>
    <dgm:cxn modelId="{578CC4E5-168D-406A-B198-0CA6757492D9}" srcId="{1CEC79F2-53CC-4D80-B29B-6D9D47868F85}" destId="{3071FAD5-4A92-4CC7-9747-8508A3DA35B8}" srcOrd="1" destOrd="0" parTransId="{1BF7D859-39A5-43D6-895B-7969C3181FDD}" sibTransId="{275F750F-0F17-4A5F-9CE7-31E55FB35E12}"/>
    <dgm:cxn modelId="{6A34D9EB-61CF-404C-B6A4-E8953B36B3CA}" type="presOf" srcId="{0E9A0F2B-DD2B-4A82-B188-220BBBB3848B}" destId="{8B117624-D062-4239-B9D0-CA6FB05AEB5C}" srcOrd="0" destOrd="0" presId="urn:microsoft.com/office/officeart/2008/layout/HexagonCluster"/>
    <dgm:cxn modelId="{3254CFF7-2472-42E7-A2D7-1DAED69A11AF}" type="presOf" srcId="{275F750F-0F17-4A5F-9CE7-31E55FB35E12}" destId="{F166C17A-1A96-41B2-9013-D244B6F03744}" srcOrd="0" destOrd="0" presId="urn:microsoft.com/office/officeart/2008/layout/HexagonCluster"/>
    <dgm:cxn modelId="{1FF93AC3-44CF-4D45-9BDA-13DFCF524386}" type="presParOf" srcId="{6D1F1CD1-5483-478F-8939-523D6BDE2E33}" destId="{852E5284-A619-43C5-B88F-86F559B01327}" srcOrd="0" destOrd="0" presId="urn:microsoft.com/office/officeart/2008/layout/HexagonCluster"/>
    <dgm:cxn modelId="{4D8BE8FE-4EF7-4FB3-B0D4-468BD5DBE6DA}" type="presParOf" srcId="{852E5284-A619-43C5-B88F-86F559B01327}" destId="{A3602D35-4DDB-402B-953A-BA70B2174106}" srcOrd="0" destOrd="0" presId="urn:microsoft.com/office/officeart/2008/layout/HexagonCluster"/>
    <dgm:cxn modelId="{06C2F2D5-F586-4CB6-917D-8D950821FF2F}" type="presParOf" srcId="{6D1F1CD1-5483-478F-8939-523D6BDE2E33}" destId="{671934D4-85CB-4102-AB05-75CE2B9F2040}" srcOrd="1" destOrd="0" presId="urn:microsoft.com/office/officeart/2008/layout/HexagonCluster"/>
    <dgm:cxn modelId="{6CA94D7F-BDDD-4B17-9049-5B860751C846}" type="presParOf" srcId="{671934D4-85CB-4102-AB05-75CE2B9F2040}" destId="{A1FCB389-3982-49D2-AA99-483490703A19}" srcOrd="0" destOrd="0" presId="urn:microsoft.com/office/officeart/2008/layout/HexagonCluster"/>
    <dgm:cxn modelId="{E912FBB6-FAAF-4531-B503-4EFBF94995B3}" type="presParOf" srcId="{6D1F1CD1-5483-478F-8939-523D6BDE2E33}" destId="{847D5D46-EFAA-44EE-8EC1-C3032F4A9171}" srcOrd="2" destOrd="0" presId="urn:microsoft.com/office/officeart/2008/layout/HexagonCluster"/>
    <dgm:cxn modelId="{3CCCAA8B-AAC0-48EC-A0CA-F6008561AED1}" type="presParOf" srcId="{847D5D46-EFAA-44EE-8EC1-C3032F4A9171}" destId="{95BFDECD-4C99-4F93-8303-483CDE1B96AD}" srcOrd="0" destOrd="0" presId="urn:microsoft.com/office/officeart/2008/layout/HexagonCluster"/>
    <dgm:cxn modelId="{937E433B-533A-49B2-A530-3D77EBF3ED73}" type="presParOf" srcId="{6D1F1CD1-5483-478F-8939-523D6BDE2E33}" destId="{C06D9700-FA05-477A-B83F-26451034AFDB}" srcOrd="3" destOrd="0" presId="urn:microsoft.com/office/officeart/2008/layout/HexagonCluster"/>
    <dgm:cxn modelId="{4F41DB75-3386-4006-8B1C-95079E2DA7F0}" type="presParOf" srcId="{C06D9700-FA05-477A-B83F-26451034AFDB}" destId="{746D5114-9FDA-469B-B33B-395E609D320E}" srcOrd="0" destOrd="0" presId="urn:microsoft.com/office/officeart/2008/layout/HexagonCluster"/>
    <dgm:cxn modelId="{F346F604-B79A-46DB-A1F2-766587AC635F}" type="presParOf" srcId="{6D1F1CD1-5483-478F-8939-523D6BDE2E33}" destId="{F73B57C4-534A-4961-B829-6FA3529B33BC}" srcOrd="4" destOrd="0" presId="urn:microsoft.com/office/officeart/2008/layout/HexagonCluster"/>
    <dgm:cxn modelId="{C9085FA5-8D81-4C5D-ADD0-8E68CB7AD3CB}" type="presParOf" srcId="{F73B57C4-534A-4961-B829-6FA3529B33BC}" destId="{4362E0B7-1596-4E94-B059-BE8344BD4E31}" srcOrd="0" destOrd="0" presId="urn:microsoft.com/office/officeart/2008/layout/HexagonCluster"/>
    <dgm:cxn modelId="{66E326C9-8D40-4BD0-9C6F-D6E9DE6A5087}" type="presParOf" srcId="{6D1F1CD1-5483-478F-8939-523D6BDE2E33}" destId="{D3C9B54E-4194-4F28-A7FF-A362F55C36D4}" srcOrd="5" destOrd="0" presId="urn:microsoft.com/office/officeart/2008/layout/HexagonCluster"/>
    <dgm:cxn modelId="{C638C7EE-5DA8-4458-A23A-56C100A6729A}" type="presParOf" srcId="{D3C9B54E-4194-4F28-A7FF-A362F55C36D4}" destId="{35004B0D-DC29-4D58-9683-C848A0B66964}" srcOrd="0" destOrd="0" presId="urn:microsoft.com/office/officeart/2008/layout/HexagonCluster"/>
    <dgm:cxn modelId="{8A15CEC2-7300-4E9E-901A-4C620AAD25A1}" type="presParOf" srcId="{6D1F1CD1-5483-478F-8939-523D6BDE2E33}" destId="{CF7AB89E-F972-4C9A-A606-AACA02A3F1AB}" srcOrd="6" destOrd="0" presId="urn:microsoft.com/office/officeart/2008/layout/HexagonCluster"/>
    <dgm:cxn modelId="{043F9C34-F0A9-497E-963C-35170F7C7651}" type="presParOf" srcId="{CF7AB89E-F972-4C9A-A606-AACA02A3F1AB}" destId="{F166C17A-1A96-41B2-9013-D244B6F03744}" srcOrd="0" destOrd="0" presId="urn:microsoft.com/office/officeart/2008/layout/HexagonCluster"/>
    <dgm:cxn modelId="{59590B71-52FB-4D9F-A884-D5440A1C61DA}" type="presParOf" srcId="{6D1F1CD1-5483-478F-8939-523D6BDE2E33}" destId="{2E1B6595-AF63-41F1-8E5C-B4EC6235533B}" srcOrd="7" destOrd="0" presId="urn:microsoft.com/office/officeart/2008/layout/HexagonCluster"/>
    <dgm:cxn modelId="{C1CE4ED2-1855-45E4-89BF-0F3952AC0E0D}" type="presParOf" srcId="{2E1B6595-AF63-41F1-8E5C-B4EC6235533B}" destId="{04B19A2C-A679-47ED-8829-5BB4FA39DB3C}" srcOrd="0" destOrd="0" presId="urn:microsoft.com/office/officeart/2008/layout/HexagonCluster"/>
    <dgm:cxn modelId="{3DBAC8C0-1ADC-487B-A9CC-5C058B836167}" type="presParOf" srcId="{6D1F1CD1-5483-478F-8939-523D6BDE2E33}" destId="{D89172E2-34F5-4F64-9F67-3D04D4180320}" srcOrd="8" destOrd="0" presId="urn:microsoft.com/office/officeart/2008/layout/HexagonCluster"/>
    <dgm:cxn modelId="{B3382D50-89C4-4F48-85EF-8980369FBE8A}" type="presParOf" srcId="{D89172E2-34F5-4F64-9F67-3D04D4180320}" destId="{58FEB734-1C79-436D-90CC-D76929B0A155}" srcOrd="0" destOrd="0" presId="urn:microsoft.com/office/officeart/2008/layout/HexagonCluster"/>
    <dgm:cxn modelId="{8F90DAC4-EC47-46EE-90E7-DB7057E7FF50}" type="presParOf" srcId="{6D1F1CD1-5483-478F-8939-523D6BDE2E33}" destId="{D83DFD9E-7A04-4819-AEC0-1602C371F16C}" srcOrd="9" destOrd="0" presId="urn:microsoft.com/office/officeart/2008/layout/HexagonCluster"/>
    <dgm:cxn modelId="{56BF2A10-503A-42C5-9178-47D2F87A6197}" type="presParOf" srcId="{D83DFD9E-7A04-4819-AEC0-1602C371F16C}" destId="{93EC43F9-593D-4E55-A6BC-49B3555B5AC9}" srcOrd="0" destOrd="0" presId="urn:microsoft.com/office/officeart/2008/layout/HexagonCluster"/>
    <dgm:cxn modelId="{14EA892A-F303-4D5C-BA61-80B848F52544}" type="presParOf" srcId="{6D1F1CD1-5483-478F-8939-523D6BDE2E33}" destId="{6EFC25A6-ED1B-448D-9F4F-74C36FE66479}" srcOrd="10" destOrd="0" presId="urn:microsoft.com/office/officeart/2008/layout/HexagonCluster"/>
    <dgm:cxn modelId="{1DAB2626-D47B-405D-A066-AB42DF04D86E}" type="presParOf" srcId="{6EFC25A6-ED1B-448D-9F4F-74C36FE66479}" destId="{D72C16D3-F288-4345-A1F2-A3252EF5F0BC}" srcOrd="0" destOrd="0" presId="urn:microsoft.com/office/officeart/2008/layout/HexagonCluster"/>
    <dgm:cxn modelId="{5F4E4DCC-CEF6-4589-91A0-A8FE22EC4CD0}" type="presParOf" srcId="{6D1F1CD1-5483-478F-8939-523D6BDE2E33}" destId="{6910FE5D-3BBA-448C-A3F8-0FFC8CEBCD39}" srcOrd="11" destOrd="0" presId="urn:microsoft.com/office/officeart/2008/layout/HexagonCluster"/>
    <dgm:cxn modelId="{CFABEB89-DA9B-4A50-9729-8D739F29E61A}" type="presParOf" srcId="{6910FE5D-3BBA-448C-A3F8-0FFC8CEBCD39}" destId="{F37DA3F0-93EA-415A-A103-9A2C8FAE27BD}" srcOrd="0" destOrd="0" presId="urn:microsoft.com/office/officeart/2008/layout/HexagonCluster"/>
    <dgm:cxn modelId="{06B62270-ECC5-47D0-87F8-88F511161BFD}" type="presParOf" srcId="{6D1F1CD1-5483-478F-8939-523D6BDE2E33}" destId="{80764D65-9943-437B-86E8-D73A17F3F316}" srcOrd="12" destOrd="0" presId="urn:microsoft.com/office/officeart/2008/layout/HexagonCluster"/>
    <dgm:cxn modelId="{55B870EC-FE04-47B4-BE1B-E72934D67A98}" type="presParOf" srcId="{80764D65-9943-437B-86E8-D73A17F3F316}" destId="{8B117624-D062-4239-B9D0-CA6FB05AEB5C}" srcOrd="0" destOrd="0" presId="urn:microsoft.com/office/officeart/2008/layout/HexagonCluster"/>
    <dgm:cxn modelId="{837AB2B5-5106-4726-86D1-169CE9709E2E}" type="presParOf" srcId="{6D1F1CD1-5483-478F-8939-523D6BDE2E33}" destId="{F99B77BD-C30D-4E3E-BDE5-FA6844F90803}" srcOrd="13" destOrd="0" presId="urn:microsoft.com/office/officeart/2008/layout/HexagonCluster"/>
    <dgm:cxn modelId="{825F836F-1D17-43A6-BCE2-B22154DBA539}" type="presParOf" srcId="{F99B77BD-C30D-4E3E-BDE5-FA6844F90803}" destId="{33C29A8F-410B-4FB9-B06F-216D6CED9007}" srcOrd="0" destOrd="0" presId="urn:microsoft.com/office/officeart/2008/layout/HexagonCluster"/>
    <dgm:cxn modelId="{1692C671-F78D-4683-A90A-6C22F2634475}" type="presParOf" srcId="{6D1F1CD1-5483-478F-8939-523D6BDE2E33}" destId="{4B251287-891F-4575-9626-E7775FB7D25D}" srcOrd="14" destOrd="0" presId="urn:microsoft.com/office/officeart/2008/layout/HexagonCluster"/>
    <dgm:cxn modelId="{73238233-D9B6-498F-BA8E-03DEF1288B22}" type="presParOf" srcId="{4B251287-891F-4575-9626-E7775FB7D25D}" destId="{E8412F72-66F8-4026-B280-BD12EAF06D16}" srcOrd="0" destOrd="0" presId="urn:microsoft.com/office/officeart/2008/layout/HexagonCluster"/>
    <dgm:cxn modelId="{C21530EF-D7E0-4303-BC34-3328BB01F4A9}" type="presParOf" srcId="{6D1F1CD1-5483-478F-8939-523D6BDE2E33}" destId="{000FAE5A-0BB9-491C-BB91-AC7EF8DDF78D}" srcOrd="15" destOrd="0" presId="urn:microsoft.com/office/officeart/2008/layout/HexagonCluster"/>
    <dgm:cxn modelId="{D1C43F17-70B5-4B47-9D19-6371A3137B35}" type="presParOf" srcId="{000FAE5A-0BB9-491C-BB91-AC7EF8DDF78D}" destId="{38C9F8C0-426E-430F-B153-BD661D3203AC}" srcOrd="0" destOrd="0" presId="urn:microsoft.com/office/officeart/2008/layout/HexagonCluster"/>
    <dgm:cxn modelId="{8F979294-E0F3-4EE5-A964-4997488F549A}" type="presParOf" srcId="{6D1F1CD1-5483-478F-8939-523D6BDE2E33}" destId="{E3618034-E363-42CD-90FC-C95D462A8616}" srcOrd="16" destOrd="0" presId="urn:microsoft.com/office/officeart/2008/layout/HexagonCluster"/>
    <dgm:cxn modelId="{6248C035-EA73-4BBD-B9D2-3002357FEE6F}" type="presParOf" srcId="{E3618034-E363-42CD-90FC-C95D462A8616}" destId="{35016208-3883-4F85-9D9F-B90AC9C0D857}" srcOrd="0" destOrd="0" presId="urn:microsoft.com/office/officeart/2008/layout/HexagonCluster"/>
    <dgm:cxn modelId="{E617926E-DD85-45F1-B95A-C06EC9650C2B}" type="presParOf" srcId="{6D1F1CD1-5483-478F-8939-523D6BDE2E33}" destId="{AD5B6141-B450-4F9D-8502-B2BBDAF0A700}" srcOrd="17" destOrd="0" presId="urn:microsoft.com/office/officeart/2008/layout/HexagonCluster"/>
    <dgm:cxn modelId="{BAD3B567-D490-4332-A310-6438DC775638}" type="presParOf" srcId="{AD5B6141-B450-4F9D-8502-B2BBDAF0A700}" destId="{F91A172C-B32D-4236-9A05-64FAF556192F}" srcOrd="0" destOrd="0" presId="urn:microsoft.com/office/officeart/2008/layout/HexagonCluster"/>
    <dgm:cxn modelId="{0BDEABBE-7F2B-49D4-A868-F40D10DACFBC}" type="presParOf" srcId="{6D1F1CD1-5483-478F-8939-523D6BDE2E33}" destId="{9A734986-0727-406C-8C24-F52F1D8D5DB8}" srcOrd="18" destOrd="0" presId="urn:microsoft.com/office/officeart/2008/layout/HexagonCluster"/>
    <dgm:cxn modelId="{74C479C8-93AE-4643-972D-0254B1E5278E}" type="presParOf" srcId="{9A734986-0727-406C-8C24-F52F1D8D5DB8}" destId="{2E8C899F-EBC8-4D26-A156-D3882075010F}" srcOrd="0" destOrd="0" presId="urn:microsoft.com/office/officeart/2008/layout/HexagonCluster"/>
    <dgm:cxn modelId="{C9A0C1C1-75B1-47EC-A04C-F61CBE75C164}" type="presParOf" srcId="{6D1F1CD1-5483-478F-8939-523D6BDE2E33}" destId="{04B84095-9D70-474F-A05C-D8F48F8D7E0C}" srcOrd="19" destOrd="0" presId="urn:microsoft.com/office/officeart/2008/layout/HexagonCluster"/>
    <dgm:cxn modelId="{84BE36D3-4899-4812-9C81-9FCE2E224AD8}" type="presParOf" srcId="{04B84095-9D70-474F-A05C-D8F48F8D7E0C}" destId="{1DCDE314-F75C-4CB6-B8C0-B091C922634B}" srcOrd="0" destOrd="0" presId="urn:microsoft.com/office/officeart/2008/layout/Hexagon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2F0EAAA-774E-4E46-911E-3A0835408277}" type="doc">
      <dgm:prSet loTypeId="urn:microsoft.com/office/officeart/2005/8/layout/radial5" loCatId="relationship" qsTypeId="urn:microsoft.com/office/officeart/2005/8/quickstyle/simple4" qsCatId="simple" csTypeId="urn:microsoft.com/office/officeart/2005/8/colors/accent1_2" csCatId="accent1" phldr="1"/>
      <dgm:spPr/>
      <dgm:t>
        <a:bodyPr/>
        <a:lstStyle/>
        <a:p>
          <a:endParaRPr lang="en-CM"/>
        </a:p>
      </dgm:t>
    </dgm:pt>
    <dgm:pt modelId="{8C1D3931-405A-498C-B7A7-7409FE6FB00B}">
      <dgm:prSet phldrT="[Text]"/>
      <dgm:spPr/>
      <dgm:t>
        <a:bodyPr/>
        <a:lstStyle/>
        <a:p>
          <a:r>
            <a:rPr lang="fr-CM" noProof="0" dirty="0"/>
            <a:t>Télécommande</a:t>
          </a:r>
          <a:r>
            <a:rPr lang="en-US" dirty="0"/>
            <a:t> et </a:t>
          </a:r>
          <a:r>
            <a:rPr lang="fr-CM" noProof="0" dirty="0"/>
            <a:t>l’utilisateur</a:t>
          </a:r>
          <a:r>
            <a:rPr lang="en-US" dirty="0"/>
            <a:t> qui </a:t>
          </a:r>
          <a:r>
            <a:rPr lang="fr-CM" noProof="0" dirty="0"/>
            <a:t>contrôle</a:t>
          </a:r>
          <a:r>
            <a:rPr lang="en-US" dirty="0"/>
            <a:t> le drone</a:t>
          </a:r>
          <a:endParaRPr lang="en-CM" dirty="0"/>
        </a:p>
      </dgm:t>
    </dgm:pt>
    <dgm:pt modelId="{520F008A-1CA5-4DF4-9432-32B0DDDCCDEA}" type="parTrans" cxnId="{3FD64B32-15E4-43EF-8FE7-4C656EABF303}">
      <dgm:prSet/>
      <dgm:spPr/>
      <dgm:t>
        <a:bodyPr/>
        <a:lstStyle/>
        <a:p>
          <a:endParaRPr lang="en-CM"/>
        </a:p>
      </dgm:t>
    </dgm:pt>
    <dgm:pt modelId="{BCEBD18C-6269-4DB1-A954-63C2B1BF0DA0}" type="sibTrans" cxnId="{3FD64B32-15E4-43EF-8FE7-4C656EABF303}">
      <dgm:prSet/>
      <dgm:spPr/>
      <dgm:t>
        <a:bodyPr/>
        <a:lstStyle/>
        <a:p>
          <a:endParaRPr lang="en-CM"/>
        </a:p>
      </dgm:t>
    </dgm:pt>
    <dgm:pt modelId="{DD1F5A09-045A-4502-AB98-80868057A2DB}">
      <dgm:prSet phldrT="[Text]" custT="1"/>
      <dgm:spPr/>
      <dgm:t>
        <a:bodyPr/>
        <a:lstStyle/>
        <a:p>
          <a:r>
            <a:rPr lang="en-US" sz="32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Drone </a:t>
          </a:r>
          <a:r>
            <a:rPr lang="fr-CM" sz="3200" b="1" cap="none" spc="0" noProof="0" dirty="0">
              <a:ln w="10160">
                <a:solidFill>
                  <a:schemeClr val="accent5"/>
                </a:solidFill>
                <a:prstDash val="solid"/>
              </a:ln>
              <a:solidFill>
                <a:srgbClr val="FFFFFF"/>
              </a:solidFill>
              <a:effectLst>
                <a:outerShdw blurRad="38100" dist="22860" dir="5400000" algn="tl" rotWithShape="0">
                  <a:srgbClr val="000000">
                    <a:alpha val="30000"/>
                  </a:srgbClr>
                </a:outerShdw>
              </a:effectLst>
            </a:rPr>
            <a:t>autonome</a:t>
          </a:r>
        </a:p>
      </dgm:t>
    </dgm:pt>
    <dgm:pt modelId="{BDC85475-E071-42D3-9D5D-E97DB4968E82}" type="parTrans" cxnId="{93C2A272-7260-4BA4-97FE-D8479C9AC8EA}">
      <dgm:prSet/>
      <dgm:spPr/>
      <dgm:t>
        <a:bodyPr/>
        <a:lstStyle/>
        <a:p>
          <a:endParaRPr lang="en-CM" dirty="0"/>
        </a:p>
      </dgm:t>
    </dgm:pt>
    <dgm:pt modelId="{E84F78F4-D7B2-42BF-AB90-57F208B0E82B}" type="sibTrans" cxnId="{93C2A272-7260-4BA4-97FE-D8479C9AC8EA}">
      <dgm:prSet/>
      <dgm:spPr/>
      <dgm:t>
        <a:bodyPr/>
        <a:lstStyle/>
        <a:p>
          <a:endParaRPr lang="en-CM"/>
        </a:p>
      </dgm:t>
    </dgm:pt>
    <dgm:pt modelId="{18A48C0A-F347-4C17-BE7A-E4DC957FA05C}">
      <dgm:prSet phldrT="[Text]"/>
      <dgm:spPr/>
      <dgm:t>
        <a:bodyPr/>
        <a:lstStyle/>
        <a:p>
          <a:endParaRPr lang="en-CM"/>
        </a:p>
      </dgm:t>
    </dgm:pt>
    <dgm:pt modelId="{11B94FC3-98DD-4C35-BCA9-FDCE1FA7E3BE}" type="parTrans" cxnId="{CFDDB021-BA29-418B-BA3A-F5B9B8C08D31}">
      <dgm:prSet/>
      <dgm:spPr/>
      <dgm:t>
        <a:bodyPr/>
        <a:lstStyle/>
        <a:p>
          <a:endParaRPr lang="en-CM"/>
        </a:p>
      </dgm:t>
    </dgm:pt>
    <dgm:pt modelId="{5C5A4F86-3CF3-4BC9-9373-D78B16FD274F}" type="sibTrans" cxnId="{CFDDB021-BA29-418B-BA3A-F5B9B8C08D31}">
      <dgm:prSet/>
      <dgm:spPr/>
      <dgm:t>
        <a:bodyPr/>
        <a:lstStyle/>
        <a:p>
          <a:endParaRPr lang="en-CM"/>
        </a:p>
      </dgm:t>
    </dgm:pt>
    <dgm:pt modelId="{FB76F266-64FF-44B9-A923-C1E6BF16422F}" type="pres">
      <dgm:prSet presAssocID="{C2F0EAAA-774E-4E46-911E-3A0835408277}" presName="Name0" presStyleCnt="0">
        <dgm:presLayoutVars>
          <dgm:chMax val="1"/>
          <dgm:dir/>
          <dgm:animLvl val="ctr"/>
          <dgm:resizeHandles val="exact"/>
        </dgm:presLayoutVars>
      </dgm:prSet>
      <dgm:spPr/>
    </dgm:pt>
    <dgm:pt modelId="{1771276E-F2D4-4C7F-808D-881D9EB9BC8E}" type="pres">
      <dgm:prSet presAssocID="{8C1D3931-405A-498C-B7A7-7409FE6FB00B}" presName="centerShape" presStyleLbl="node0" presStyleIdx="0" presStyleCnt="1" custScaleX="126492" custScaleY="121778" custLinFactNeighborX="-57163" custLinFactNeighborY="-46618"/>
      <dgm:spPr/>
    </dgm:pt>
    <dgm:pt modelId="{9E866F65-9B89-46F2-904C-76421E6A2ADC}" type="pres">
      <dgm:prSet presAssocID="{BDC85475-E071-42D3-9D5D-E97DB4968E82}" presName="parTrans" presStyleLbl="sibTrans2D1" presStyleIdx="0" presStyleCnt="1"/>
      <dgm:spPr/>
    </dgm:pt>
    <dgm:pt modelId="{2C55E239-067B-4DE4-A568-677705F5F6AD}" type="pres">
      <dgm:prSet presAssocID="{BDC85475-E071-42D3-9D5D-E97DB4968E82}" presName="connectorText" presStyleLbl="sibTrans2D1" presStyleIdx="0" presStyleCnt="1"/>
      <dgm:spPr/>
    </dgm:pt>
    <dgm:pt modelId="{4CE72ED6-5521-4D35-BCB9-E78E1AEE9968}" type="pres">
      <dgm:prSet presAssocID="{DD1F5A09-045A-4502-AB98-80868057A2DB}" presName="node" presStyleLbl="node1" presStyleIdx="0" presStyleCnt="1" custScaleX="205677" custScaleY="200866" custRadScaleRad="106039" custRadScaleInc="46631">
        <dgm:presLayoutVars>
          <dgm:bulletEnabled val="1"/>
        </dgm:presLayoutVars>
      </dgm:prSet>
      <dgm:spPr/>
    </dgm:pt>
  </dgm:ptLst>
  <dgm:cxnLst>
    <dgm:cxn modelId="{D8FC7B05-D5CA-423B-AB67-31993794E508}" type="presOf" srcId="{BDC85475-E071-42D3-9D5D-E97DB4968E82}" destId="{2C55E239-067B-4DE4-A568-677705F5F6AD}" srcOrd="1" destOrd="0" presId="urn:microsoft.com/office/officeart/2005/8/layout/radial5"/>
    <dgm:cxn modelId="{83023607-776C-46D0-BDF0-61AE55014E99}" type="presOf" srcId="{C2F0EAAA-774E-4E46-911E-3A0835408277}" destId="{FB76F266-64FF-44B9-A923-C1E6BF16422F}" srcOrd="0" destOrd="0" presId="urn:microsoft.com/office/officeart/2005/8/layout/radial5"/>
    <dgm:cxn modelId="{CFDDB021-BA29-418B-BA3A-F5B9B8C08D31}" srcId="{C2F0EAAA-774E-4E46-911E-3A0835408277}" destId="{18A48C0A-F347-4C17-BE7A-E4DC957FA05C}" srcOrd="1" destOrd="0" parTransId="{11B94FC3-98DD-4C35-BCA9-FDCE1FA7E3BE}" sibTransId="{5C5A4F86-3CF3-4BC9-9373-D78B16FD274F}"/>
    <dgm:cxn modelId="{3FD64B32-15E4-43EF-8FE7-4C656EABF303}" srcId="{C2F0EAAA-774E-4E46-911E-3A0835408277}" destId="{8C1D3931-405A-498C-B7A7-7409FE6FB00B}" srcOrd="0" destOrd="0" parTransId="{520F008A-1CA5-4DF4-9432-32B0DDDCCDEA}" sibTransId="{BCEBD18C-6269-4DB1-A954-63C2B1BF0DA0}"/>
    <dgm:cxn modelId="{6866AA66-4F5C-435E-B174-7A8817598E50}" type="presOf" srcId="{DD1F5A09-045A-4502-AB98-80868057A2DB}" destId="{4CE72ED6-5521-4D35-BCB9-E78E1AEE9968}" srcOrd="0" destOrd="0" presId="urn:microsoft.com/office/officeart/2005/8/layout/radial5"/>
    <dgm:cxn modelId="{93C2A272-7260-4BA4-97FE-D8479C9AC8EA}" srcId="{8C1D3931-405A-498C-B7A7-7409FE6FB00B}" destId="{DD1F5A09-045A-4502-AB98-80868057A2DB}" srcOrd="0" destOrd="0" parTransId="{BDC85475-E071-42D3-9D5D-E97DB4968E82}" sibTransId="{E84F78F4-D7B2-42BF-AB90-57F208B0E82B}"/>
    <dgm:cxn modelId="{EF55AF7A-8B8C-4556-A489-83931BCDC642}" type="presOf" srcId="{BDC85475-E071-42D3-9D5D-E97DB4968E82}" destId="{9E866F65-9B89-46F2-904C-76421E6A2ADC}" srcOrd="0" destOrd="0" presId="urn:microsoft.com/office/officeart/2005/8/layout/radial5"/>
    <dgm:cxn modelId="{B4F9FCA3-5A32-4C1B-B708-33F9ECB6551F}" type="presOf" srcId="{8C1D3931-405A-498C-B7A7-7409FE6FB00B}" destId="{1771276E-F2D4-4C7F-808D-881D9EB9BC8E}" srcOrd="0" destOrd="0" presId="urn:microsoft.com/office/officeart/2005/8/layout/radial5"/>
    <dgm:cxn modelId="{64C544A1-4953-43E3-9243-DD6B4BA4EC33}" type="presParOf" srcId="{FB76F266-64FF-44B9-A923-C1E6BF16422F}" destId="{1771276E-F2D4-4C7F-808D-881D9EB9BC8E}" srcOrd="0" destOrd="0" presId="urn:microsoft.com/office/officeart/2005/8/layout/radial5"/>
    <dgm:cxn modelId="{C809EED5-FE84-49EA-A17C-B8FE96B6F55C}" type="presParOf" srcId="{FB76F266-64FF-44B9-A923-C1E6BF16422F}" destId="{9E866F65-9B89-46F2-904C-76421E6A2ADC}" srcOrd="1" destOrd="0" presId="urn:microsoft.com/office/officeart/2005/8/layout/radial5"/>
    <dgm:cxn modelId="{71630549-C7C8-4D98-A113-4A1E0E617C5E}" type="presParOf" srcId="{9E866F65-9B89-46F2-904C-76421E6A2ADC}" destId="{2C55E239-067B-4DE4-A568-677705F5F6AD}" srcOrd="0" destOrd="0" presId="urn:microsoft.com/office/officeart/2005/8/layout/radial5"/>
    <dgm:cxn modelId="{5AC73947-4D41-4D04-8A19-B25DDA79DA66}" type="presParOf" srcId="{FB76F266-64FF-44B9-A923-C1E6BF16422F}" destId="{4CE72ED6-5521-4D35-BCB9-E78E1AEE9968}" srcOrd="2"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31B87C9-38C8-41E2-A930-A2ED91F6B6E3}" type="doc">
      <dgm:prSet loTypeId="urn:microsoft.com/office/officeart/2005/8/layout/equation2" loCatId="process" qsTypeId="urn:microsoft.com/office/officeart/2005/8/quickstyle/simple5" qsCatId="simple" csTypeId="urn:microsoft.com/office/officeart/2005/8/colors/accent1_2" csCatId="accent1" phldr="1"/>
      <dgm:spPr/>
    </dgm:pt>
    <dgm:pt modelId="{1D0661C2-3F01-4F6D-9B16-7DFAAB2272C6}">
      <dgm:prSet phldrT="[Text]" custT="1"/>
      <dgm:spPr/>
      <dgm:t>
        <a:bodyPr/>
        <a:lstStyle/>
        <a:p>
          <a:r>
            <a:rPr lang="fr-CM" sz="1100" noProof="0" dirty="0"/>
            <a:t>Programme intelligent</a:t>
          </a:r>
        </a:p>
      </dgm:t>
    </dgm:pt>
    <dgm:pt modelId="{9B48A371-F97E-49F4-81F5-A7F89B3048D8}" type="parTrans" cxnId="{1BB04416-80E9-43DF-8C0C-A9DC7F3C8810}">
      <dgm:prSet/>
      <dgm:spPr/>
      <dgm:t>
        <a:bodyPr/>
        <a:lstStyle/>
        <a:p>
          <a:endParaRPr lang="en-CM"/>
        </a:p>
      </dgm:t>
    </dgm:pt>
    <dgm:pt modelId="{7FF55AF8-1CB1-40A1-B8BE-69EEAEC30B73}" type="sibTrans" cxnId="{1BB04416-80E9-43DF-8C0C-A9DC7F3C8810}">
      <dgm:prSet/>
      <dgm:spPr/>
      <dgm:t>
        <a:bodyPr/>
        <a:lstStyle/>
        <a:p>
          <a:endParaRPr lang="en-CM" dirty="0"/>
        </a:p>
      </dgm:t>
    </dgm:pt>
    <dgm:pt modelId="{E00FBB84-12F7-4266-B9D9-60C36A07CBE7}">
      <dgm:prSet phldrT="[Text]" custT="1"/>
      <dgm:spPr/>
      <dgm:t>
        <a:bodyPr/>
        <a:lstStyle/>
        <a:p>
          <a:r>
            <a:rPr lang="en-US" sz="2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Drone</a:t>
          </a:r>
          <a:endParaRPr lang="en-CM" sz="20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8FBAC65C-DC7A-4DBE-AB3A-51EA2C1EBBE8}" type="parTrans" cxnId="{29DFBA84-07B6-4D05-9D13-70410CD4D1A9}">
      <dgm:prSet/>
      <dgm:spPr/>
      <dgm:t>
        <a:bodyPr/>
        <a:lstStyle/>
        <a:p>
          <a:endParaRPr lang="en-CM"/>
        </a:p>
      </dgm:t>
    </dgm:pt>
    <dgm:pt modelId="{3FBB141F-6DD4-4959-8AC8-B4A6CDA431CC}" type="sibTrans" cxnId="{29DFBA84-07B6-4D05-9D13-70410CD4D1A9}">
      <dgm:prSet/>
      <dgm:spPr>
        <a:ln>
          <a:solidFill>
            <a:srgbClr val="FF9999">
              <a:alpha val="0"/>
            </a:srgbClr>
          </a:solidFill>
        </a:ln>
      </dgm:spPr>
      <dgm:t>
        <a:bodyPr/>
        <a:lstStyle/>
        <a:p>
          <a:endParaRPr lang="en-CM" dirty="0"/>
        </a:p>
      </dgm:t>
    </dgm:pt>
    <dgm:pt modelId="{13946394-F997-48A3-8604-AC829F9AE6E6}">
      <dgm:prSet phldrT="[Text]" custT="1"/>
      <dgm:spPr/>
      <dgm:t>
        <a:bodyPr/>
        <a:lstStyle/>
        <a:p>
          <a:pPr algn="ctr"/>
          <a:r>
            <a:rPr lang="fr-CM" sz="1400" noProof="0" dirty="0"/>
            <a:t>Télécommande et l’utilisateur</a:t>
          </a:r>
        </a:p>
        <a:p>
          <a:pPr algn="ctr"/>
          <a:endParaRPr lang="en-CM" sz="900" dirty="0"/>
        </a:p>
      </dgm:t>
    </dgm:pt>
    <dgm:pt modelId="{AB89E1A1-043A-4AFF-B241-DD42760EC97F}" type="parTrans" cxnId="{FBDA7CB0-74FC-4197-99A2-9C684A445A60}">
      <dgm:prSet/>
      <dgm:spPr/>
      <dgm:t>
        <a:bodyPr/>
        <a:lstStyle/>
        <a:p>
          <a:endParaRPr lang="en-CM"/>
        </a:p>
      </dgm:t>
    </dgm:pt>
    <dgm:pt modelId="{73B26EB8-6532-4034-A896-2701F0507F62}" type="sibTrans" cxnId="{FBDA7CB0-74FC-4197-99A2-9C684A445A60}">
      <dgm:prSet/>
      <dgm:spPr/>
      <dgm:t>
        <a:bodyPr/>
        <a:lstStyle/>
        <a:p>
          <a:endParaRPr lang="en-CM" dirty="0"/>
        </a:p>
      </dgm:t>
    </dgm:pt>
    <dgm:pt modelId="{72429B95-AC44-4C01-AF3A-57BEBF083A88}">
      <dgm:prSet phldrT="[Text]"/>
      <dgm:spPr/>
      <dgm:t>
        <a:bodyPr/>
        <a:lstStyle/>
        <a:p>
          <a:r>
            <a:rPr lang="en-US"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Drone </a:t>
          </a:r>
          <a:r>
            <a:rPr lang="fr-CM" b="1" cap="none" spc="0" noProof="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autonome</a:t>
          </a:r>
        </a:p>
      </dgm:t>
    </dgm:pt>
    <dgm:pt modelId="{199D69BE-0F4B-44D8-8EB8-ED1256AEFA1C}" type="parTrans" cxnId="{C36158D6-E6E2-4670-BE95-907E8CAF8652}">
      <dgm:prSet/>
      <dgm:spPr/>
      <dgm:t>
        <a:bodyPr/>
        <a:lstStyle/>
        <a:p>
          <a:endParaRPr lang="en-CM"/>
        </a:p>
      </dgm:t>
    </dgm:pt>
    <dgm:pt modelId="{BDD2FB00-27F0-4797-A3F1-CFAC84A6DA65}" type="sibTrans" cxnId="{C36158D6-E6E2-4670-BE95-907E8CAF8652}">
      <dgm:prSet/>
      <dgm:spPr/>
      <dgm:t>
        <a:bodyPr/>
        <a:lstStyle/>
        <a:p>
          <a:endParaRPr lang="en-CM"/>
        </a:p>
      </dgm:t>
    </dgm:pt>
    <dgm:pt modelId="{D64C1521-E31C-4E1E-BD98-9640D72ADAEF}" type="pres">
      <dgm:prSet presAssocID="{231B87C9-38C8-41E2-A930-A2ED91F6B6E3}" presName="Name0" presStyleCnt="0">
        <dgm:presLayoutVars>
          <dgm:dir/>
          <dgm:resizeHandles val="exact"/>
        </dgm:presLayoutVars>
      </dgm:prSet>
      <dgm:spPr/>
    </dgm:pt>
    <dgm:pt modelId="{8E0553FB-B224-4344-80A1-37259C4F036C}" type="pres">
      <dgm:prSet presAssocID="{231B87C9-38C8-41E2-A930-A2ED91F6B6E3}" presName="vNodes" presStyleCnt="0"/>
      <dgm:spPr/>
    </dgm:pt>
    <dgm:pt modelId="{57B5FCCB-3C3D-44D2-81A2-68AC65337B2C}" type="pres">
      <dgm:prSet presAssocID="{1D0661C2-3F01-4F6D-9B16-7DFAAB2272C6}" presName="node" presStyleLbl="node1" presStyleIdx="0" presStyleCnt="4" custScaleX="283908" custScaleY="176451" custLinFactY="1271" custLinFactNeighborX="-15460" custLinFactNeighborY="100000">
        <dgm:presLayoutVars>
          <dgm:bulletEnabled val="1"/>
        </dgm:presLayoutVars>
      </dgm:prSet>
      <dgm:spPr/>
    </dgm:pt>
    <dgm:pt modelId="{55DB4AED-6E5A-49FA-AE1B-194FE9C1D4F1}" type="pres">
      <dgm:prSet presAssocID="{7FF55AF8-1CB1-40A1-B8BE-69EEAEC30B73}" presName="spacerT" presStyleCnt="0"/>
      <dgm:spPr/>
    </dgm:pt>
    <dgm:pt modelId="{BE5C96C4-8219-4C31-962E-110A3E797D29}" type="pres">
      <dgm:prSet presAssocID="{7FF55AF8-1CB1-40A1-B8BE-69EEAEC30B73}" presName="sibTrans" presStyleLbl="sibTrans2D1" presStyleIdx="0" presStyleCnt="3" custLinFactX="-25709" custLinFactY="5005" custLinFactNeighborX="-100000" custLinFactNeighborY="100000"/>
      <dgm:spPr/>
    </dgm:pt>
    <dgm:pt modelId="{0A8D7C54-E656-4112-AD88-96E8AAD812F3}" type="pres">
      <dgm:prSet presAssocID="{7FF55AF8-1CB1-40A1-B8BE-69EEAEC30B73}" presName="spacerB" presStyleCnt="0"/>
      <dgm:spPr/>
    </dgm:pt>
    <dgm:pt modelId="{9F0509EE-6319-4E31-B789-D93747029A59}" type="pres">
      <dgm:prSet presAssocID="{E00FBB84-12F7-4266-B9D9-60C36A07CBE7}" presName="node" presStyleLbl="node1" presStyleIdx="1" presStyleCnt="4" custScaleX="395611" custScaleY="374367" custLinFactX="-67581" custLinFactY="9109" custLinFactNeighborX="-100000" custLinFactNeighborY="100000">
        <dgm:presLayoutVars>
          <dgm:bulletEnabled val="1"/>
        </dgm:presLayoutVars>
      </dgm:prSet>
      <dgm:spPr/>
    </dgm:pt>
    <dgm:pt modelId="{1E0924D4-9DE4-41AA-A1E4-6D4EDC7E9AFE}" type="pres">
      <dgm:prSet presAssocID="{3FBB141F-6DD4-4959-8AC8-B4A6CDA431CC}" presName="spacerT" presStyleCnt="0"/>
      <dgm:spPr/>
    </dgm:pt>
    <dgm:pt modelId="{ABECD967-E9B1-4D8F-8721-E4B135B13C96}" type="pres">
      <dgm:prSet presAssocID="{3FBB141F-6DD4-4959-8AC8-B4A6CDA431CC}" presName="sibTrans" presStyleLbl="sibTrans2D1" presStyleIdx="1" presStyleCnt="3" custFlipHor="1" custScaleX="27651" custScaleY="13461" custLinFactX="-771091" custLinFactY="-1157369" custLinFactNeighborX="-800000" custLinFactNeighborY="-1200000"/>
      <dgm:spPr/>
    </dgm:pt>
    <dgm:pt modelId="{A211BC25-EF93-402B-9BE1-E9C9CBBEBC9A}" type="pres">
      <dgm:prSet presAssocID="{3FBB141F-6DD4-4959-8AC8-B4A6CDA431CC}" presName="spacerB" presStyleCnt="0"/>
      <dgm:spPr/>
    </dgm:pt>
    <dgm:pt modelId="{21E083E9-4964-4D6E-AF2C-FDEDF1F5BAA5}" type="pres">
      <dgm:prSet presAssocID="{13946394-F997-48A3-8604-AC829F9AE6E6}" presName="node" presStyleLbl="node1" presStyleIdx="2" presStyleCnt="4" custScaleX="268114" custScaleY="213240" custLinFactX="-200000" custLinFactY="-20942" custLinFactNeighborX="-243812" custLinFactNeighborY="-100000">
        <dgm:presLayoutVars>
          <dgm:bulletEnabled val="1"/>
        </dgm:presLayoutVars>
      </dgm:prSet>
      <dgm:spPr/>
    </dgm:pt>
    <dgm:pt modelId="{7D1FCAE8-A9A3-44BB-91CA-1E24E68806FD}" type="pres">
      <dgm:prSet presAssocID="{231B87C9-38C8-41E2-A930-A2ED91F6B6E3}" presName="sibTransLast" presStyleLbl="sibTrans2D1" presStyleIdx="2" presStyleCnt="3" custLinFactY="-7999" custLinFactNeighborX="-94588" custLinFactNeighborY="-100000"/>
      <dgm:spPr/>
    </dgm:pt>
    <dgm:pt modelId="{3425DD4C-E6BE-43AA-B65B-E777E8B70D2D}" type="pres">
      <dgm:prSet presAssocID="{231B87C9-38C8-41E2-A930-A2ED91F6B6E3}" presName="connectorText" presStyleLbl="sibTrans2D1" presStyleIdx="2" presStyleCnt="3"/>
      <dgm:spPr/>
    </dgm:pt>
    <dgm:pt modelId="{A53C6372-4C04-41F4-902C-323774DD8E0A}" type="pres">
      <dgm:prSet presAssocID="{231B87C9-38C8-41E2-A930-A2ED91F6B6E3}" presName="lastNode" presStyleLbl="node1" presStyleIdx="3" presStyleCnt="4" custScaleX="290204" custScaleY="279020" custLinFactX="30661" custLinFactNeighborX="100000" custLinFactNeighborY="43337">
        <dgm:presLayoutVars>
          <dgm:bulletEnabled val="1"/>
        </dgm:presLayoutVars>
      </dgm:prSet>
      <dgm:spPr/>
    </dgm:pt>
  </dgm:ptLst>
  <dgm:cxnLst>
    <dgm:cxn modelId="{1BB04416-80E9-43DF-8C0C-A9DC7F3C8810}" srcId="{231B87C9-38C8-41E2-A930-A2ED91F6B6E3}" destId="{1D0661C2-3F01-4F6D-9B16-7DFAAB2272C6}" srcOrd="0" destOrd="0" parTransId="{9B48A371-F97E-49F4-81F5-A7F89B3048D8}" sibTransId="{7FF55AF8-1CB1-40A1-B8BE-69EEAEC30B73}"/>
    <dgm:cxn modelId="{396AC15C-D36F-4E3B-A12A-1BEB31929BAF}" type="presOf" srcId="{73B26EB8-6532-4034-A896-2701F0507F62}" destId="{3425DD4C-E6BE-43AA-B65B-E777E8B70D2D}" srcOrd="1" destOrd="0" presId="urn:microsoft.com/office/officeart/2005/8/layout/equation2"/>
    <dgm:cxn modelId="{4CFE4C60-1C1C-409D-AAA4-ABDD72349669}" type="presOf" srcId="{3FBB141F-6DD4-4959-8AC8-B4A6CDA431CC}" destId="{ABECD967-E9B1-4D8F-8721-E4B135B13C96}" srcOrd="0" destOrd="0" presId="urn:microsoft.com/office/officeart/2005/8/layout/equation2"/>
    <dgm:cxn modelId="{9BD4296E-A2CF-401D-A414-568A5E04080A}" type="presOf" srcId="{231B87C9-38C8-41E2-A930-A2ED91F6B6E3}" destId="{D64C1521-E31C-4E1E-BD98-9640D72ADAEF}" srcOrd="0" destOrd="0" presId="urn:microsoft.com/office/officeart/2005/8/layout/equation2"/>
    <dgm:cxn modelId="{29DFBA84-07B6-4D05-9D13-70410CD4D1A9}" srcId="{231B87C9-38C8-41E2-A930-A2ED91F6B6E3}" destId="{E00FBB84-12F7-4266-B9D9-60C36A07CBE7}" srcOrd="1" destOrd="0" parTransId="{8FBAC65C-DC7A-4DBE-AB3A-51EA2C1EBBE8}" sibTransId="{3FBB141F-6DD4-4959-8AC8-B4A6CDA431CC}"/>
    <dgm:cxn modelId="{790A4086-4B36-4266-9E04-A0E85E1DE4D2}" type="presOf" srcId="{E00FBB84-12F7-4266-B9D9-60C36A07CBE7}" destId="{9F0509EE-6319-4E31-B789-D93747029A59}" srcOrd="0" destOrd="0" presId="urn:microsoft.com/office/officeart/2005/8/layout/equation2"/>
    <dgm:cxn modelId="{6C1FBB87-EA45-428D-BAB8-A6B7CF3B60E4}" type="presOf" srcId="{1D0661C2-3F01-4F6D-9B16-7DFAAB2272C6}" destId="{57B5FCCB-3C3D-44D2-81A2-68AC65337B2C}" srcOrd="0" destOrd="0" presId="urn:microsoft.com/office/officeart/2005/8/layout/equation2"/>
    <dgm:cxn modelId="{FBDA7CB0-74FC-4197-99A2-9C684A445A60}" srcId="{231B87C9-38C8-41E2-A930-A2ED91F6B6E3}" destId="{13946394-F997-48A3-8604-AC829F9AE6E6}" srcOrd="2" destOrd="0" parTransId="{AB89E1A1-043A-4AFF-B241-DD42760EC97F}" sibTransId="{73B26EB8-6532-4034-A896-2701F0507F62}"/>
    <dgm:cxn modelId="{E77D9EBB-4414-4AA2-BE40-50C1205FB575}" type="presOf" srcId="{73B26EB8-6532-4034-A896-2701F0507F62}" destId="{7D1FCAE8-A9A3-44BB-91CA-1E24E68806FD}" srcOrd="0" destOrd="0" presId="urn:microsoft.com/office/officeart/2005/8/layout/equation2"/>
    <dgm:cxn modelId="{B715A2D5-2FEB-49AD-BF08-F47B37A4CF36}" type="presOf" srcId="{13946394-F997-48A3-8604-AC829F9AE6E6}" destId="{21E083E9-4964-4D6E-AF2C-FDEDF1F5BAA5}" srcOrd="0" destOrd="0" presId="urn:microsoft.com/office/officeart/2005/8/layout/equation2"/>
    <dgm:cxn modelId="{C36158D6-E6E2-4670-BE95-907E8CAF8652}" srcId="{231B87C9-38C8-41E2-A930-A2ED91F6B6E3}" destId="{72429B95-AC44-4C01-AF3A-57BEBF083A88}" srcOrd="3" destOrd="0" parTransId="{199D69BE-0F4B-44D8-8EB8-ED1256AEFA1C}" sibTransId="{BDD2FB00-27F0-4797-A3F1-CFAC84A6DA65}"/>
    <dgm:cxn modelId="{865A1FFB-2AFA-44A7-A026-FA67315042FC}" type="presOf" srcId="{7FF55AF8-1CB1-40A1-B8BE-69EEAEC30B73}" destId="{BE5C96C4-8219-4C31-962E-110A3E797D29}" srcOrd="0" destOrd="0" presId="urn:microsoft.com/office/officeart/2005/8/layout/equation2"/>
    <dgm:cxn modelId="{5B2027FB-E195-409A-9CCC-57C8535AA244}" type="presOf" srcId="{72429B95-AC44-4C01-AF3A-57BEBF083A88}" destId="{A53C6372-4C04-41F4-902C-323774DD8E0A}" srcOrd="0" destOrd="0" presId="urn:microsoft.com/office/officeart/2005/8/layout/equation2"/>
    <dgm:cxn modelId="{D4E0CDCE-FEBC-43FE-BD58-52EF3148E6C4}" type="presParOf" srcId="{D64C1521-E31C-4E1E-BD98-9640D72ADAEF}" destId="{8E0553FB-B224-4344-80A1-37259C4F036C}" srcOrd="0" destOrd="0" presId="urn:microsoft.com/office/officeart/2005/8/layout/equation2"/>
    <dgm:cxn modelId="{15FEB9BB-DCFB-46E9-98EF-19AA0EDB1341}" type="presParOf" srcId="{8E0553FB-B224-4344-80A1-37259C4F036C}" destId="{57B5FCCB-3C3D-44D2-81A2-68AC65337B2C}" srcOrd="0" destOrd="0" presId="urn:microsoft.com/office/officeart/2005/8/layout/equation2"/>
    <dgm:cxn modelId="{95D7C861-C452-409F-8ED9-817CFEE2D055}" type="presParOf" srcId="{8E0553FB-B224-4344-80A1-37259C4F036C}" destId="{55DB4AED-6E5A-49FA-AE1B-194FE9C1D4F1}" srcOrd="1" destOrd="0" presId="urn:microsoft.com/office/officeart/2005/8/layout/equation2"/>
    <dgm:cxn modelId="{85CBA473-66CF-45B1-9683-AE11B7D723EF}" type="presParOf" srcId="{8E0553FB-B224-4344-80A1-37259C4F036C}" destId="{BE5C96C4-8219-4C31-962E-110A3E797D29}" srcOrd="2" destOrd="0" presId="urn:microsoft.com/office/officeart/2005/8/layout/equation2"/>
    <dgm:cxn modelId="{162C04EE-9A13-4346-BD1A-789C1EB82433}" type="presParOf" srcId="{8E0553FB-B224-4344-80A1-37259C4F036C}" destId="{0A8D7C54-E656-4112-AD88-96E8AAD812F3}" srcOrd="3" destOrd="0" presId="urn:microsoft.com/office/officeart/2005/8/layout/equation2"/>
    <dgm:cxn modelId="{CD43BF7E-7B12-4972-9AA6-C08D5C38F45D}" type="presParOf" srcId="{8E0553FB-B224-4344-80A1-37259C4F036C}" destId="{9F0509EE-6319-4E31-B789-D93747029A59}" srcOrd="4" destOrd="0" presId="urn:microsoft.com/office/officeart/2005/8/layout/equation2"/>
    <dgm:cxn modelId="{DF55C0BC-B1DF-4BAB-B223-499DE9D3A86E}" type="presParOf" srcId="{8E0553FB-B224-4344-80A1-37259C4F036C}" destId="{1E0924D4-9DE4-41AA-A1E4-6D4EDC7E9AFE}" srcOrd="5" destOrd="0" presId="urn:microsoft.com/office/officeart/2005/8/layout/equation2"/>
    <dgm:cxn modelId="{9A556A44-EBE1-405C-AEEF-277BE2DC7754}" type="presParOf" srcId="{8E0553FB-B224-4344-80A1-37259C4F036C}" destId="{ABECD967-E9B1-4D8F-8721-E4B135B13C96}" srcOrd="6" destOrd="0" presId="urn:microsoft.com/office/officeart/2005/8/layout/equation2"/>
    <dgm:cxn modelId="{68601D9D-78FE-4967-B20E-8A3C96AA2936}" type="presParOf" srcId="{8E0553FB-B224-4344-80A1-37259C4F036C}" destId="{A211BC25-EF93-402B-9BE1-E9C9CBBEBC9A}" srcOrd="7" destOrd="0" presId="urn:microsoft.com/office/officeart/2005/8/layout/equation2"/>
    <dgm:cxn modelId="{EBF4FC81-328A-4FD0-ADD1-6F61EF58ECE8}" type="presParOf" srcId="{8E0553FB-B224-4344-80A1-37259C4F036C}" destId="{21E083E9-4964-4D6E-AF2C-FDEDF1F5BAA5}" srcOrd="8" destOrd="0" presId="urn:microsoft.com/office/officeart/2005/8/layout/equation2"/>
    <dgm:cxn modelId="{7AB50315-8485-4871-812D-F42EB7D24EE0}" type="presParOf" srcId="{D64C1521-E31C-4E1E-BD98-9640D72ADAEF}" destId="{7D1FCAE8-A9A3-44BB-91CA-1E24E68806FD}" srcOrd="1" destOrd="0" presId="urn:microsoft.com/office/officeart/2005/8/layout/equation2"/>
    <dgm:cxn modelId="{C6F3BAF8-9590-481D-8DE6-9804CBFBF8A3}" type="presParOf" srcId="{7D1FCAE8-A9A3-44BB-91CA-1E24E68806FD}" destId="{3425DD4C-E6BE-43AA-B65B-E777E8B70D2D}" srcOrd="0" destOrd="0" presId="urn:microsoft.com/office/officeart/2005/8/layout/equation2"/>
    <dgm:cxn modelId="{CAA9BE6A-450D-44EB-A73E-D52E62F681C2}" type="presParOf" srcId="{D64C1521-E31C-4E1E-BD98-9640D72ADAEF}" destId="{A53C6372-4C04-41F4-902C-323774DD8E0A}" srcOrd="2" destOrd="0" presId="urn:microsoft.com/office/officeart/2005/8/layout/equati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85607E0-68FC-4C3A-A9F0-48699398B8D4}" type="doc">
      <dgm:prSet loTypeId="urn:microsoft.com/office/officeart/2005/8/layout/chevron2" loCatId="list" qsTypeId="urn:microsoft.com/office/officeart/2005/8/quickstyle/simple5" qsCatId="simple" csTypeId="urn:microsoft.com/office/officeart/2005/8/colors/accent1_2" csCatId="accent1" phldr="1"/>
      <dgm:spPr/>
      <dgm:t>
        <a:bodyPr/>
        <a:lstStyle/>
        <a:p>
          <a:endParaRPr lang="en-CM"/>
        </a:p>
      </dgm:t>
    </dgm:pt>
    <dgm:pt modelId="{2061A3A5-4DE6-4A68-8CDC-FC94378DABB7}">
      <dgm:prSet phldrT="[Text]"/>
      <dgm:spPr/>
      <dgm:t>
        <a:bodyPr/>
        <a:lstStyle/>
        <a:p>
          <a:r>
            <a:rPr lang="en-US" dirty="0">
              <a:latin typeface="Times New Roman" panose="02020603050405020304" pitchFamily="18" charset="0"/>
              <a:cs typeface="Times New Roman" panose="02020603050405020304" pitchFamily="18" charset="0"/>
            </a:rPr>
            <a:t>I</a:t>
          </a:r>
          <a:endParaRPr lang="en-CM" dirty="0">
            <a:latin typeface="Times New Roman" panose="02020603050405020304" pitchFamily="18" charset="0"/>
            <a:cs typeface="Times New Roman" panose="02020603050405020304" pitchFamily="18" charset="0"/>
          </a:endParaRPr>
        </a:p>
      </dgm:t>
    </dgm:pt>
    <dgm:pt modelId="{E7A37B19-121C-4ED9-ADE8-5E5544757F5F}" type="parTrans" cxnId="{5B01D20E-F4F5-4661-83B8-7BC30071C074}">
      <dgm:prSet/>
      <dgm:spPr/>
      <dgm:t>
        <a:bodyPr/>
        <a:lstStyle/>
        <a:p>
          <a:endParaRPr lang="en-CM"/>
        </a:p>
      </dgm:t>
    </dgm:pt>
    <dgm:pt modelId="{DCBC4AE9-FCBD-482A-90CD-39F0F88F9735}" type="sibTrans" cxnId="{5B01D20E-F4F5-4661-83B8-7BC30071C074}">
      <dgm:prSet/>
      <dgm:spPr/>
      <dgm:t>
        <a:bodyPr/>
        <a:lstStyle/>
        <a:p>
          <a:endParaRPr lang="en-CM"/>
        </a:p>
      </dgm:t>
    </dgm:pt>
    <dgm:pt modelId="{62B70008-6A04-4B82-8E33-8666DE63AA5A}">
      <dgm:prSet phldrT="[Text]" custT="1"/>
      <dgm:spPr/>
      <dgm:t>
        <a:bodyPr/>
        <a:lstStyle/>
        <a:p>
          <a:r>
            <a:rPr lang="fr-CM" sz="2000" dirty="0">
              <a:latin typeface="Arial" panose="020B0604020202020204" pitchFamily="34" charset="0"/>
              <a:cs typeface="Arial" panose="020B0604020202020204" pitchFamily="34" charset="0"/>
            </a:rPr>
            <a:t>Demander à l’utilisateur de saisir les adresses qu’il souhaite visiter</a:t>
          </a:r>
          <a:endParaRPr lang="en-CM" sz="2000" dirty="0">
            <a:latin typeface="Arial" panose="020B0604020202020204" pitchFamily="34" charset="0"/>
            <a:cs typeface="Arial" panose="020B0604020202020204" pitchFamily="34" charset="0"/>
          </a:endParaRPr>
        </a:p>
      </dgm:t>
    </dgm:pt>
    <dgm:pt modelId="{A416CE09-4E72-4B7D-AA07-3A1784B1A3F2}" type="parTrans" cxnId="{B8269E18-6C22-4D74-829D-08ECBE5A21C7}">
      <dgm:prSet/>
      <dgm:spPr/>
      <dgm:t>
        <a:bodyPr/>
        <a:lstStyle/>
        <a:p>
          <a:endParaRPr lang="en-CM"/>
        </a:p>
      </dgm:t>
    </dgm:pt>
    <dgm:pt modelId="{7E316CEE-F47C-4DBB-A753-73919B4233FA}" type="sibTrans" cxnId="{B8269E18-6C22-4D74-829D-08ECBE5A21C7}">
      <dgm:prSet/>
      <dgm:spPr/>
      <dgm:t>
        <a:bodyPr/>
        <a:lstStyle/>
        <a:p>
          <a:endParaRPr lang="en-CM"/>
        </a:p>
      </dgm:t>
    </dgm:pt>
    <dgm:pt modelId="{FEBBBF09-B6E8-4DA4-AA67-BF3B1BDD633C}">
      <dgm:prSet phldrT="[Text]"/>
      <dgm:spPr/>
      <dgm:t>
        <a:bodyPr/>
        <a:lstStyle/>
        <a:p>
          <a:r>
            <a:rPr lang="en-US" dirty="0">
              <a:latin typeface="Times New Roman" panose="02020603050405020304" pitchFamily="18" charset="0"/>
              <a:cs typeface="Times New Roman" panose="02020603050405020304" pitchFamily="18" charset="0"/>
            </a:rPr>
            <a:t>II</a:t>
          </a:r>
          <a:endParaRPr lang="en-CM" dirty="0">
            <a:latin typeface="Times New Roman" panose="02020603050405020304" pitchFamily="18" charset="0"/>
            <a:cs typeface="Times New Roman" panose="02020603050405020304" pitchFamily="18" charset="0"/>
          </a:endParaRPr>
        </a:p>
      </dgm:t>
    </dgm:pt>
    <dgm:pt modelId="{F2952326-0144-4F9E-8D44-2F808B0C5EE0}" type="parTrans" cxnId="{76D1A6A1-93DE-499B-BD91-E945406631D4}">
      <dgm:prSet/>
      <dgm:spPr/>
      <dgm:t>
        <a:bodyPr/>
        <a:lstStyle/>
        <a:p>
          <a:endParaRPr lang="en-CM"/>
        </a:p>
      </dgm:t>
    </dgm:pt>
    <dgm:pt modelId="{DF0A5420-2D29-4ED6-8536-1B11B94BECFF}" type="sibTrans" cxnId="{76D1A6A1-93DE-499B-BD91-E945406631D4}">
      <dgm:prSet/>
      <dgm:spPr/>
      <dgm:t>
        <a:bodyPr/>
        <a:lstStyle/>
        <a:p>
          <a:endParaRPr lang="en-CM"/>
        </a:p>
      </dgm:t>
    </dgm:pt>
    <dgm:pt modelId="{F1EF759D-B074-4BF5-86CD-CFE6DEA0094A}">
      <dgm:prSet phldrT="[Text]"/>
      <dgm:spPr/>
      <dgm:t>
        <a:bodyPr/>
        <a:lstStyle/>
        <a:p>
          <a:r>
            <a:rPr lang="en-US" dirty="0">
              <a:latin typeface="+mj-lt"/>
            </a:rPr>
            <a:t>V</a:t>
          </a:r>
          <a:endParaRPr lang="en-CM" dirty="0">
            <a:latin typeface="+mj-lt"/>
          </a:endParaRPr>
        </a:p>
      </dgm:t>
    </dgm:pt>
    <dgm:pt modelId="{D7E92152-C424-4895-BB4A-50533C92CF5E}" type="parTrans" cxnId="{766EA841-57A5-450F-9B4F-07B89635002E}">
      <dgm:prSet/>
      <dgm:spPr/>
      <dgm:t>
        <a:bodyPr/>
        <a:lstStyle/>
        <a:p>
          <a:endParaRPr lang="en-CM"/>
        </a:p>
      </dgm:t>
    </dgm:pt>
    <dgm:pt modelId="{5DEC4270-9C96-4281-8C37-7C77CCF7406B}" type="sibTrans" cxnId="{766EA841-57A5-450F-9B4F-07B89635002E}">
      <dgm:prSet/>
      <dgm:spPr/>
      <dgm:t>
        <a:bodyPr/>
        <a:lstStyle/>
        <a:p>
          <a:endParaRPr lang="en-CM"/>
        </a:p>
      </dgm:t>
    </dgm:pt>
    <dgm:pt modelId="{40EB3163-BB08-4B6A-96AE-B59E0EA22B31}">
      <dgm:prSet phldrT="[Text]" custT="1"/>
      <dgm:spPr/>
      <dgm:t>
        <a:bodyPr/>
        <a:lstStyle/>
        <a:p>
          <a:r>
            <a:rPr lang="fr-CM" sz="2000" dirty="0"/>
            <a:t>Convertir les adresses en coordonnées GPS</a:t>
          </a:r>
          <a:endParaRPr lang="en-CM" sz="2000" dirty="0"/>
        </a:p>
      </dgm:t>
    </dgm:pt>
    <dgm:pt modelId="{88B22B22-9BBA-4007-B829-C07082F5EB51}" type="sibTrans" cxnId="{4BBFC6CD-94EF-42DC-B35C-CC3BA4E81D55}">
      <dgm:prSet/>
      <dgm:spPr/>
      <dgm:t>
        <a:bodyPr/>
        <a:lstStyle/>
        <a:p>
          <a:endParaRPr lang="en-CM"/>
        </a:p>
      </dgm:t>
    </dgm:pt>
    <dgm:pt modelId="{DB91400D-7FB3-415D-B71F-AA6AFD14DBBC}" type="parTrans" cxnId="{4BBFC6CD-94EF-42DC-B35C-CC3BA4E81D55}">
      <dgm:prSet/>
      <dgm:spPr/>
      <dgm:t>
        <a:bodyPr/>
        <a:lstStyle/>
        <a:p>
          <a:endParaRPr lang="en-CM"/>
        </a:p>
      </dgm:t>
    </dgm:pt>
    <dgm:pt modelId="{F1636020-348D-48DF-B820-167D28244871}">
      <dgm:prSet phldrT="[Text]"/>
      <dgm:spPr/>
      <dgm:t>
        <a:bodyPr/>
        <a:lstStyle/>
        <a:p>
          <a:r>
            <a:rPr lang="en-US" i="0" dirty="0">
              <a:latin typeface="+mj-lt"/>
            </a:rPr>
            <a:t>III</a:t>
          </a:r>
          <a:endParaRPr lang="en-CM" i="0" dirty="0">
            <a:latin typeface="+mj-lt"/>
          </a:endParaRPr>
        </a:p>
      </dgm:t>
    </dgm:pt>
    <dgm:pt modelId="{5547E377-F966-4D07-99C8-7A4FC98CB8A8}" type="parTrans" cxnId="{20BBAAE5-B60D-46F2-A47C-8B37D23858BF}">
      <dgm:prSet/>
      <dgm:spPr/>
      <dgm:t>
        <a:bodyPr/>
        <a:lstStyle/>
        <a:p>
          <a:endParaRPr lang="en-CM"/>
        </a:p>
      </dgm:t>
    </dgm:pt>
    <dgm:pt modelId="{03CD9CEA-8880-4648-BA7D-27BB5B96F234}" type="sibTrans" cxnId="{20BBAAE5-B60D-46F2-A47C-8B37D23858BF}">
      <dgm:prSet/>
      <dgm:spPr/>
      <dgm:t>
        <a:bodyPr/>
        <a:lstStyle/>
        <a:p>
          <a:endParaRPr lang="en-CM"/>
        </a:p>
      </dgm:t>
    </dgm:pt>
    <dgm:pt modelId="{D5A381E5-31D2-4C6A-BCE0-F6680326735B}">
      <dgm:prSet phldrT="[Text]"/>
      <dgm:spPr/>
      <dgm:t>
        <a:bodyPr/>
        <a:lstStyle/>
        <a:p>
          <a:r>
            <a:rPr lang="en-US" dirty="0">
              <a:latin typeface="+mj-lt"/>
            </a:rPr>
            <a:t>IV</a:t>
          </a:r>
          <a:endParaRPr lang="en-CM" dirty="0">
            <a:latin typeface="+mj-lt"/>
          </a:endParaRPr>
        </a:p>
      </dgm:t>
    </dgm:pt>
    <dgm:pt modelId="{3851AC34-0C10-4A1A-B49A-19469C9E3CF1}" type="parTrans" cxnId="{46556CBE-41E1-4213-A1A8-17130D819827}">
      <dgm:prSet/>
      <dgm:spPr/>
      <dgm:t>
        <a:bodyPr/>
        <a:lstStyle/>
        <a:p>
          <a:endParaRPr lang="en-CM"/>
        </a:p>
      </dgm:t>
    </dgm:pt>
    <dgm:pt modelId="{93631046-1A8E-4FA1-8B32-81A7032205A0}" type="sibTrans" cxnId="{46556CBE-41E1-4213-A1A8-17130D819827}">
      <dgm:prSet/>
      <dgm:spPr/>
      <dgm:t>
        <a:bodyPr/>
        <a:lstStyle/>
        <a:p>
          <a:endParaRPr lang="en-CM"/>
        </a:p>
      </dgm:t>
    </dgm:pt>
    <dgm:pt modelId="{6067223D-EFE9-48AE-A7DC-02ABA0294BB3}">
      <dgm:prSet custT="1"/>
      <dgm:spPr/>
      <dgm:t>
        <a:bodyPr/>
        <a:lstStyle/>
        <a:p>
          <a:r>
            <a:rPr lang="fr-CM" sz="2000" dirty="0"/>
            <a:t>Faire décoller le drone</a:t>
          </a:r>
          <a:endParaRPr lang="en-CM" sz="2000" dirty="0"/>
        </a:p>
      </dgm:t>
    </dgm:pt>
    <dgm:pt modelId="{877026FF-055F-4DC8-BA90-B0A0EF45F1D2}" type="parTrans" cxnId="{3724B49A-FDF5-4FE5-82E7-91B5EA805E69}">
      <dgm:prSet/>
      <dgm:spPr/>
      <dgm:t>
        <a:bodyPr/>
        <a:lstStyle/>
        <a:p>
          <a:endParaRPr lang="en-CM"/>
        </a:p>
      </dgm:t>
    </dgm:pt>
    <dgm:pt modelId="{BDDBF700-F90D-4E03-8684-389DEA7C2260}" type="sibTrans" cxnId="{3724B49A-FDF5-4FE5-82E7-91B5EA805E69}">
      <dgm:prSet/>
      <dgm:spPr/>
      <dgm:t>
        <a:bodyPr/>
        <a:lstStyle/>
        <a:p>
          <a:endParaRPr lang="en-CM"/>
        </a:p>
      </dgm:t>
    </dgm:pt>
    <dgm:pt modelId="{7D5FE42B-777C-4E4C-81FF-3D4A6D5544F7}">
      <dgm:prSet custT="1"/>
      <dgm:spPr/>
      <dgm:t>
        <a:bodyPr/>
        <a:lstStyle/>
        <a:p>
          <a:r>
            <a:rPr lang="fr-CM" sz="2000" dirty="0"/>
            <a:t>Visiter une à une les adresses</a:t>
          </a:r>
          <a:endParaRPr lang="en-CM" sz="2000" dirty="0"/>
        </a:p>
      </dgm:t>
    </dgm:pt>
    <dgm:pt modelId="{3778458D-8E7F-41AA-9D07-F7433373C350}" type="parTrans" cxnId="{F0273780-53D9-4219-8BBE-3C797AEA1A1C}">
      <dgm:prSet/>
      <dgm:spPr/>
      <dgm:t>
        <a:bodyPr/>
        <a:lstStyle/>
        <a:p>
          <a:endParaRPr lang="en-CM"/>
        </a:p>
      </dgm:t>
    </dgm:pt>
    <dgm:pt modelId="{D0B96F46-1E48-49AD-8EBF-80213A7E1050}" type="sibTrans" cxnId="{F0273780-53D9-4219-8BBE-3C797AEA1A1C}">
      <dgm:prSet/>
      <dgm:spPr/>
      <dgm:t>
        <a:bodyPr/>
        <a:lstStyle/>
        <a:p>
          <a:endParaRPr lang="en-CM"/>
        </a:p>
      </dgm:t>
    </dgm:pt>
    <dgm:pt modelId="{2CC9AD9A-BD62-4143-8FD5-2329BB9AD1B1}">
      <dgm:prSet phldrT="[Text]" custT="1"/>
      <dgm:spPr/>
      <dgm:t>
        <a:bodyPr/>
        <a:lstStyle/>
        <a:p>
          <a:r>
            <a:rPr lang="fr-CM" sz="2000" dirty="0"/>
            <a:t>Revenir se poser sur le site départ</a:t>
          </a:r>
          <a:endParaRPr lang="en-CM" sz="2000" dirty="0"/>
        </a:p>
      </dgm:t>
    </dgm:pt>
    <dgm:pt modelId="{8C10F446-72D7-4FE4-92C1-85C55C713F19}" type="parTrans" cxnId="{085D3544-FC0E-4D99-912D-8F30EE9CF202}">
      <dgm:prSet/>
      <dgm:spPr/>
      <dgm:t>
        <a:bodyPr/>
        <a:lstStyle/>
        <a:p>
          <a:endParaRPr lang="en-CM"/>
        </a:p>
      </dgm:t>
    </dgm:pt>
    <dgm:pt modelId="{74D86C9B-FE46-490A-9D18-D08C56CED8DE}" type="sibTrans" cxnId="{085D3544-FC0E-4D99-912D-8F30EE9CF202}">
      <dgm:prSet/>
      <dgm:spPr/>
      <dgm:t>
        <a:bodyPr/>
        <a:lstStyle/>
        <a:p>
          <a:endParaRPr lang="en-CM"/>
        </a:p>
      </dgm:t>
    </dgm:pt>
    <dgm:pt modelId="{060850B4-2B28-4F9D-9078-063D591C5B56}" type="pres">
      <dgm:prSet presAssocID="{585607E0-68FC-4C3A-A9F0-48699398B8D4}" presName="linearFlow" presStyleCnt="0">
        <dgm:presLayoutVars>
          <dgm:dir/>
          <dgm:animLvl val="lvl"/>
          <dgm:resizeHandles val="exact"/>
        </dgm:presLayoutVars>
      </dgm:prSet>
      <dgm:spPr/>
    </dgm:pt>
    <dgm:pt modelId="{FD64B8A0-1E56-4D4D-857D-D2AE49B68D5C}" type="pres">
      <dgm:prSet presAssocID="{2061A3A5-4DE6-4A68-8CDC-FC94378DABB7}" presName="composite" presStyleCnt="0"/>
      <dgm:spPr/>
    </dgm:pt>
    <dgm:pt modelId="{9B1B8672-B4D4-4DFC-BB31-EF7516782DC2}" type="pres">
      <dgm:prSet presAssocID="{2061A3A5-4DE6-4A68-8CDC-FC94378DABB7}" presName="parentText" presStyleLbl="alignNode1" presStyleIdx="0" presStyleCnt="5">
        <dgm:presLayoutVars>
          <dgm:chMax val="1"/>
          <dgm:bulletEnabled val="1"/>
        </dgm:presLayoutVars>
      </dgm:prSet>
      <dgm:spPr/>
    </dgm:pt>
    <dgm:pt modelId="{2747B69F-7D86-48E0-93E5-87F2486649EC}" type="pres">
      <dgm:prSet presAssocID="{2061A3A5-4DE6-4A68-8CDC-FC94378DABB7}" presName="descendantText" presStyleLbl="alignAcc1" presStyleIdx="0" presStyleCnt="5" custLinFactNeighborX="0">
        <dgm:presLayoutVars>
          <dgm:bulletEnabled val="1"/>
        </dgm:presLayoutVars>
      </dgm:prSet>
      <dgm:spPr/>
    </dgm:pt>
    <dgm:pt modelId="{6F547CA5-8FC7-461F-A3F1-EAD8C50BCD6F}" type="pres">
      <dgm:prSet presAssocID="{DCBC4AE9-FCBD-482A-90CD-39F0F88F9735}" presName="sp" presStyleCnt="0"/>
      <dgm:spPr/>
    </dgm:pt>
    <dgm:pt modelId="{0CD5886C-1FD1-4BC9-8DEF-2522D8C1CB43}" type="pres">
      <dgm:prSet presAssocID="{FEBBBF09-B6E8-4DA4-AA67-BF3B1BDD633C}" presName="composite" presStyleCnt="0"/>
      <dgm:spPr/>
    </dgm:pt>
    <dgm:pt modelId="{5A7867DD-6F0D-4499-AD97-F33688EBBA82}" type="pres">
      <dgm:prSet presAssocID="{FEBBBF09-B6E8-4DA4-AA67-BF3B1BDD633C}" presName="parentText" presStyleLbl="alignNode1" presStyleIdx="1" presStyleCnt="5">
        <dgm:presLayoutVars>
          <dgm:chMax val="1"/>
          <dgm:bulletEnabled val="1"/>
        </dgm:presLayoutVars>
      </dgm:prSet>
      <dgm:spPr/>
    </dgm:pt>
    <dgm:pt modelId="{4D2B5A71-698F-4365-B0D5-2CEAD8619992}" type="pres">
      <dgm:prSet presAssocID="{FEBBBF09-B6E8-4DA4-AA67-BF3B1BDD633C}" presName="descendantText" presStyleLbl="alignAcc1" presStyleIdx="1" presStyleCnt="5" custLinFactNeighborX="0">
        <dgm:presLayoutVars>
          <dgm:bulletEnabled val="1"/>
        </dgm:presLayoutVars>
      </dgm:prSet>
      <dgm:spPr/>
    </dgm:pt>
    <dgm:pt modelId="{BC3DC670-2AE8-4A05-8384-2D9F6A192550}" type="pres">
      <dgm:prSet presAssocID="{DF0A5420-2D29-4ED6-8536-1B11B94BECFF}" presName="sp" presStyleCnt="0"/>
      <dgm:spPr/>
    </dgm:pt>
    <dgm:pt modelId="{BFE03192-E18D-4BBB-B17F-267E515E75CE}" type="pres">
      <dgm:prSet presAssocID="{F1636020-348D-48DF-B820-167D28244871}" presName="composite" presStyleCnt="0"/>
      <dgm:spPr/>
    </dgm:pt>
    <dgm:pt modelId="{B0E9B9D8-B1D0-42F9-845E-ACC374F56350}" type="pres">
      <dgm:prSet presAssocID="{F1636020-348D-48DF-B820-167D28244871}" presName="parentText" presStyleLbl="alignNode1" presStyleIdx="2" presStyleCnt="5">
        <dgm:presLayoutVars>
          <dgm:chMax val="1"/>
          <dgm:bulletEnabled val="1"/>
        </dgm:presLayoutVars>
      </dgm:prSet>
      <dgm:spPr/>
    </dgm:pt>
    <dgm:pt modelId="{E1206FCF-BD0B-494F-A107-A0274741E3F9}" type="pres">
      <dgm:prSet presAssocID="{F1636020-348D-48DF-B820-167D28244871}" presName="descendantText" presStyleLbl="alignAcc1" presStyleIdx="2" presStyleCnt="5" custLinFactNeighborX="0">
        <dgm:presLayoutVars>
          <dgm:bulletEnabled val="1"/>
        </dgm:presLayoutVars>
      </dgm:prSet>
      <dgm:spPr/>
    </dgm:pt>
    <dgm:pt modelId="{A6E212DF-9FE7-43C8-B7F6-F530E592C3DA}" type="pres">
      <dgm:prSet presAssocID="{03CD9CEA-8880-4648-BA7D-27BB5B96F234}" presName="sp" presStyleCnt="0"/>
      <dgm:spPr/>
    </dgm:pt>
    <dgm:pt modelId="{BCA10544-24FF-467C-967A-B775930F4396}" type="pres">
      <dgm:prSet presAssocID="{D5A381E5-31D2-4C6A-BCE0-F6680326735B}" presName="composite" presStyleCnt="0"/>
      <dgm:spPr/>
    </dgm:pt>
    <dgm:pt modelId="{4BB64490-9B6E-4717-B100-797EA5F08E39}" type="pres">
      <dgm:prSet presAssocID="{D5A381E5-31D2-4C6A-BCE0-F6680326735B}" presName="parentText" presStyleLbl="alignNode1" presStyleIdx="3" presStyleCnt="5">
        <dgm:presLayoutVars>
          <dgm:chMax val="1"/>
          <dgm:bulletEnabled val="1"/>
        </dgm:presLayoutVars>
      </dgm:prSet>
      <dgm:spPr/>
    </dgm:pt>
    <dgm:pt modelId="{7F0557C4-9766-47DB-8208-947C6C74DA9A}" type="pres">
      <dgm:prSet presAssocID="{D5A381E5-31D2-4C6A-BCE0-F6680326735B}" presName="descendantText" presStyleLbl="alignAcc1" presStyleIdx="3" presStyleCnt="5" custLinFactNeighborX="0">
        <dgm:presLayoutVars>
          <dgm:bulletEnabled val="1"/>
        </dgm:presLayoutVars>
      </dgm:prSet>
      <dgm:spPr/>
    </dgm:pt>
    <dgm:pt modelId="{6388FFB0-ECBC-4DDB-8B45-CF4E510D4950}" type="pres">
      <dgm:prSet presAssocID="{93631046-1A8E-4FA1-8B32-81A7032205A0}" presName="sp" presStyleCnt="0"/>
      <dgm:spPr/>
    </dgm:pt>
    <dgm:pt modelId="{1B8A1EC1-8A66-4519-8534-C0BCF2166A8D}" type="pres">
      <dgm:prSet presAssocID="{F1EF759D-B074-4BF5-86CD-CFE6DEA0094A}" presName="composite" presStyleCnt="0"/>
      <dgm:spPr/>
    </dgm:pt>
    <dgm:pt modelId="{D83E838D-3A72-4BF5-89A0-28889406612A}" type="pres">
      <dgm:prSet presAssocID="{F1EF759D-B074-4BF5-86CD-CFE6DEA0094A}" presName="parentText" presStyleLbl="alignNode1" presStyleIdx="4" presStyleCnt="5">
        <dgm:presLayoutVars>
          <dgm:chMax val="1"/>
          <dgm:bulletEnabled val="1"/>
        </dgm:presLayoutVars>
      </dgm:prSet>
      <dgm:spPr/>
    </dgm:pt>
    <dgm:pt modelId="{CDC1ADE6-62F1-471F-872B-AB390FFC1BD5}" type="pres">
      <dgm:prSet presAssocID="{F1EF759D-B074-4BF5-86CD-CFE6DEA0094A}" presName="descendantText" presStyleLbl="alignAcc1" presStyleIdx="4" presStyleCnt="5" custLinFactNeighborY="0">
        <dgm:presLayoutVars>
          <dgm:bulletEnabled val="1"/>
        </dgm:presLayoutVars>
      </dgm:prSet>
      <dgm:spPr/>
    </dgm:pt>
  </dgm:ptLst>
  <dgm:cxnLst>
    <dgm:cxn modelId="{0DB3290A-B0AD-4F87-AEFB-16E47755AFE9}" type="presOf" srcId="{585607E0-68FC-4C3A-A9F0-48699398B8D4}" destId="{060850B4-2B28-4F9D-9078-063D591C5B56}" srcOrd="0" destOrd="0" presId="urn:microsoft.com/office/officeart/2005/8/layout/chevron2"/>
    <dgm:cxn modelId="{5B01D20E-F4F5-4661-83B8-7BC30071C074}" srcId="{585607E0-68FC-4C3A-A9F0-48699398B8D4}" destId="{2061A3A5-4DE6-4A68-8CDC-FC94378DABB7}" srcOrd="0" destOrd="0" parTransId="{E7A37B19-121C-4ED9-ADE8-5E5544757F5F}" sibTransId="{DCBC4AE9-FCBD-482A-90CD-39F0F88F9735}"/>
    <dgm:cxn modelId="{B8269E18-6C22-4D74-829D-08ECBE5A21C7}" srcId="{2061A3A5-4DE6-4A68-8CDC-FC94378DABB7}" destId="{62B70008-6A04-4B82-8E33-8666DE63AA5A}" srcOrd="0" destOrd="0" parTransId="{A416CE09-4E72-4B7D-AA07-3A1784B1A3F2}" sibTransId="{7E316CEE-F47C-4DBB-A753-73919B4233FA}"/>
    <dgm:cxn modelId="{EB6F942A-E47E-4450-B4F4-281A81E73806}" type="presOf" srcId="{40EB3163-BB08-4B6A-96AE-B59E0EA22B31}" destId="{4D2B5A71-698F-4365-B0D5-2CEAD8619992}" srcOrd="0" destOrd="0" presId="urn:microsoft.com/office/officeart/2005/8/layout/chevron2"/>
    <dgm:cxn modelId="{47942636-4E51-4D15-B724-1F3023FBA73B}" type="presOf" srcId="{7D5FE42B-777C-4E4C-81FF-3D4A6D5544F7}" destId="{7F0557C4-9766-47DB-8208-947C6C74DA9A}" srcOrd="0" destOrd="0" presId="urn:microsoft.com/office/officeart/2005/8/layout/chevron2"/>
    <dgm:cxn modelId="{B71A5A37-D62E-4011-B3E1-A4CE2F2A8E5B}" type="presOf" srcId="{2061A3A5-4DE6-4A68-8CDC-FC94378DABB7}" destId="{9B1B8672-B4D4-4DFC-BB31-EF7516782DC2}" srcOrd="0" destOrd="0" presId="urn:microsoft.com/office/officeart/2005/8/layout/chevron2"/>
    <dgm:cxn modelId="{766EA841-57A5-450F-9B4F-07B89635002E}" srcId="{585607E0-68FC-4C3A-A9F0-48699398B8D4}" destId="{F1EF759D-B074-4BF5-86CD-CFE6DEA0094A}" srcOrd="4" destOrd="0" parTransId="{D7E92152-C424-4895-BB4A-50533C92CF5E}" sibTransId="{5DEC4270-9C96-4281-8C37-7C77CCF7406B}"/>
    <dgm:cxn modelId="{085D3544-FC0E-4D99-912D-8F30EE9CF202}" srcId="{F1EF759D-B074-4BF5-86CD-CFE6DEA0094A}" destId="{2CC9AD9A-BD62-4143-8FD5-2329BB9AD1B1}" srcOrd="0" destOrd="0" parTransId="{8C10F446-72D7-4FE4-92C1-85C55C713F19}" sibTransId="{74D86C9B-FE46-490A-9D18-D08C56CED8DE}"/>
    <dgm:cxn modelId="{C9DA8278-215F-4618-8A86-9EBF307F9C62}" type="presOf" srcId="{6067223D-EFE9-48AE-A7DC-02ABA0294BB3}" destId="{E1206FCF-BD0B-494F-A107-A0274741E3F9}" srcOrd="0" destOrd="0" presId="urn:microsoft.com/office/officeart/2005/8/layout/chevron2"/>
    <dgm:cxn modelId="{F0273780-53D9-4219-8BBE-3C797AEA1A1C}" srcId="{D5A381E5-31D2-4C6A-BCE0-F6680326735B}" destId="{7D5FE42B-777C-4E4C-81FF-3D4A6D5544F7}" srcOrd="0" destOrd="0" parTransId="{3778458D-8E7F-41AA-9D07-F7433373C350}" sibTransId="{D0B96F46-1E48-49AD-8EBF-80213A7E1050}"/>
    <dgm:cxn modelId="{6A164183-021A-41EE-8825-7FAF54B4BB0A}" type="presOf" srcId="{F1636020-348D-48DF-B820-167D28244871}" destId="{B0E9B9D8-B1D0-42F9-845E-ACC374F56350}" srcOrd="0" destOrd="0" presId="urn:microsoft.com/office/officeart/2005/8/layout/chevron2"/>
    <dgm:cxn modelId="{AA660E84-0914-4BA5-B294-E86721447257}" type="presOf" srcId="{D5A381E5-31D2-4C6A-BCE0-F6680326735B}" destId="{4BB64490-9B6E-4717-B100-797EA5F08E39}" srcOrd="0" destOrd="0" presId="urn:microsoft.com/office/officeart/2005/8/layout/chevron2"/>
    <dgm:cxn modelId="{F7D70B90-692F-44C9-A375-BC272AA7AE31}" type="presOf" srcId="{62B70008-6A04-4B82-8E33-8666DE63AA5A}" destId="{2747B69F-7D86-48E0-93E5-87F2486649EC}" srcOrd="0" destOrd="0" presId="urn:microsoft.com/office/officeart/2005/8/layout/chevron2"/>
    <dgm:cxn modelId="{3724B49A-FDF5-4FE5-82E7-91B5EA805E69}" srcId="{F1636020-348D-48DF-B820-167D28244871}" destId="{6067223D-EFE9-48AE-A7DC-02ABA0294BB3}" srcOrd="0" destOrd="0" parTransId="{877026FF-055F-4DC8-BA90-B0A0EF45F1D2}" sibTransId="{BDDBF700-F90D-4E03-8684-389DEA7C2260}"/>
    <dgm:cxn modelId="{76D1A6A1-93DE-499B-BD91-E945406631D4}" srcId="{585607E0-68FC-4C3A-A9F0-48699398B8D4}" destId="{FEBBBF09-B6E8-4DA4-AA67-BF3B1BDD633C}" srcOrd="1" destOrd="0" parTransId="{F2952326-0144-4F9E-8D44-2F808B0C5EE0}" sibTransId="{DF0A5420-2D29-4ED6-8536-1B11B94BECFF}"/>
    <dgm:cxn modelId="{E202F1AB-A076-471E-8D33-06E24EF3C10C}" type="presOf" srcId="{2CC9AD9A-BD62-4143-8FD5-2329BB9AD1B1}" destId="{CDC1ADE6-62F1-471F-872B-AB390FFC1BD5}" srcOrd="0" destOrd="0" presId="urn:microsoft.com/office/officeart/2005/8/layout/chevron2"/>
    <dgm:cxn modelId="{85E3E8AC-34CE-4CF0-B47C-8B0B59BA57EB}" type="presOf" srcId="{FEBBBF09-B6E8-4DA4-AA67-BF3B1BDD633C}" destId="{5A7867DD-6F0D-4499-AD97-F33688EBBA82}" srcOrd="0" destOrd="0" presId="urn:microsoft.com/office/officeart/2005/8/layout/chevron2"/>
    <dgm:cxn modelId="{9B9B23B5-35F8-4D32-82F3-031A0FB9FA78}" type="presOf" srcId="{F1EF759D-B074-4BF5-86CD-CFE6DEA0094A}" destId="{D83E838D-3A72-4BF5-89A0-28889406612A}" srcOrd="0" destOrd="0" presId="urn:microsoft.com/office/officeart/2005/8/layout/chevron2"/>
    <dgm:cxn modelId="{46556CBE-41E1-4213-A1A8-17130D819827}" srcId="{585607E0-68FC-4C3A-A9F0-48699398B8D4}" destId="{D5A381E5-31D2-4C6A-BCE0-F6680326735B}" srcOrd="3" destOrd="0" parTransId="{3851AC34-0C10-4A1A-B49A-19469C9E3CF1}" sibTransId="{93631046-1A8E-4FA1-8B32-81A7032205A0}"/>
    <dgm:cxn modelId="{4BBFC6CD-94EF-42DC-B35C-CC3BA4E81D55}" srcId="{FEBBBF09-B6E8-4DA4-AA67-BF3B1BDD633C}" destId="{40EB3163-BB08-4B6A-96AE-B59E0EA22B31}" srcOrd="0" destOrd="0" parTransId="{DB91400D-7FB3-415D-B71F-AA6AFD14DBBC}" sibTransId="{88B22B22-9BBA-4007-B829-C07082F5EB51}"/>
    <dgm:cxn modelId="{20BBAAE5-B60D-46F2-A47C-8B37D23858BF}" srcId="{585607E0-68FC-4C3A-A9F0-48699398B8D4}" destId="{F1636020-348D-48DF-B820-167D28244871}" srcOrd="2" destOrd="0" parTransId="{5547E377-F966-4D07-99C8-7A4FC98CB8A8}" sibTransId="{03CD9CEA-8880-4648-BA7D-27BB5B96F234}"/>
    <dgm:cxn modelId="{1216B3B0-F72A-404A-8610-AD9EFAFA91A0}" type="presParOf" srcId="{060850B4-2B28-4F9D-9078-063D591C5B56}" destId="{FD64B8A0-1E56-4D4D-857D-D2AE49B68D5C}" srcOrd="0" destOrd="0" presId="urn:microsoft.com/office/officeart/2005/8/layout/chevron2"/>
    <dgm:cxn modelId="{F8AC5F1D-BF24-4BD1-92CD-BE23DF781F0A}" type="presParOf" srcId="{FD64B8A0-1E56-4D4D-857D-D2AE49B68D5C}" destId="{9B1B8672-B4D4-4DFC-BB31-EF7516782DC2}" srcOrd="0" destOrd="0" presId="urn:microsoft.com/office/officeart/2005/8/layout/chevron2"/>
    <dgm:cxn modelId="{CF14CB8D-FAA1-4CFF-B1C1-4B60E36EF291}" type="presParOf" srcId="{FD64B8A0-1E56-4D4D-857D-D2AE49B68D5C}" destId="{2747B69F-7D86-48E0-93E5-87F2486649EC}" srcOrd="1" destOrd="0" presId="urn:microsoft.com/office/officeart/2005/8/layout/chevron2"/>
    <dgm:cxn modelId="{506408BA-0B7E-4441-A300-3E62EDF5ADBA}" type="presParOf" srcId="{060850B4-2B28-4F9D-9078-063D591C5B56}" destId="{6F547CA5-8FC7-461F-A3F1-EAD8C50BCD6F}" srcOrd="1" destOrd="0" presId="urn:microsoft.com/office/officeart/2005/8/layout/chevron2"/>
    <dgm:cxn modelId="{FEEF0AB6-6366-419D-9496-2C2A40E6C25F}" type="presParOf" srcId="{060850B4-2B28-4F9D-9078-063D591C5B56}" destId="{0CD5886C-1FD1-4BC9-8DEF-2522D8C1CB43}" srcOrd="2" destOrd="0" presId="urn:microsoft.com/office/officeart/2005/8/layout/chevron2"/>
    <dgm:cxn modelId="{8F85537B-3C9B-479E-A89D-6A1FDC2E858B}" type="presParOf" srcId="{0CD5886C-1FD1-4BC9-8DEF-2522D8C1CB43}" destId="{5A7867DD-6F0D-4499-AD97-F33688EBBA82}" srcOrd="0" destOrd="0" presId="urn:microsoft.com/office/officeart/2005/8/layout/chevron2"/>
    <dgm:cxn modelId="{BAB9FAB6-D1DE-437F-BFC8-33E7D9BE68A9}" type="presParOf" srcId="{0CD5886C-1FD1-4BC9-8DEF-2522D8C1CB43}" destId="{4D2B5A71-698F-4365-B0D5-2CEAD8619992}" srcOrd="1" destOrd="0" presId="urn:microsoft.com/office/officeart/2005/8/layout/chevron2"/>
    <dgm:cxn modelId="{B4CE134D-E07E-4662-AA40-F6EE5AF13C1B}" type="presParOf" srcId="{060850B4-2B28-4F9D-9078-063D591C5B56}" destId="{BC3DC670-2AE8-4A05-8384-2D9F6A192550}" srcOrd="3" destOrd="0" presId="urn:microsoft.com/office/officeart/2005/8/layout/chevron2"/>
    <dgm:cxn modelId="{4E519374-6B04-48A8-9CDF-5A04DF875EAF}" type="presParOf" srcId="{060850B4-2B28-4F9D-9078-063D591C5B56}" destId="{BFE03192-E18D-4BBB-B17F-267E515E75CE}" srcOrd="4" destOrd="0" presId="urn:microsoft.com/office/officeart/2005/8/layout/chevron2"/>
    <dgm:cxn modelId="{071A944B-6C19-49FC-B6AD-71D61E96E622}" type="presParOf" srcId="{BFE03192-E18D-4BBB-B17F-267E515E75CE}" destId="{B0E9B9D8-B1D0-42F9-845E-ACC374F56350}" srcOrd="0" destOrd="0" presId="urn:microsoft.com/office/officeart/2005/8/layout/chevron2"/>
    <dgm:cxn modelId="{1D2C6B4B-F809-499D-A2B8-B6AF3B7FFF36}" type="presParOf" srcId="{BFE03192-E18D-4BBB-B17F-267E515E75CE}" destId="{E1206FCF-BD0B-494F-A107-A0274741E3F9}" srcOrd="1" destOrd="0" presId="urn:microsoft.com/office/officeart/2005/8/layout/chevron2"/>
    <dgm:cxn modelId="{46592C03-828D-4A68-BE2C-23D9A2FEA0E0}" type="presParOf" srcId="{060850B4-2B28-4F9D-9078-063D591C5B56}" destId="{A6E212DF-9FE7-43C8-B7F6-F530E592C3DA}" srcOrd="5" destOrd="0" presId="urn:microsoft.com/office/officeart/2005/8/layout/chevron2"/>
    <dgm:cxn modelId="{C9B9BAAE-325A-427A-847C-01F4A4C69B71}" type="presParOf" srcId="{060850B4-2B28-4F9D-9078-063D591C5B56}" destId="{BCA10544-24FF-467C-967A-B775930F4396}" srcOrd="6" destOrd="0" presId="urn:microsoft.com/office/officeart/2005/8/layout/chevron2"/>
    <dgm:cxn modelId="{1C3D21C9-BF0F-471D-8B04-89861BCA1129}" type="presParOf" srcId="{BCA10544-24FF-467C-967A-B775930F4396}" destId="{4BB64490-9B6E-4717-B100-797EA5F08E39}" srcOrd="0" destOrd="0" presId="urn:microsoft.com/office/officeart/2005/8/layout/chevron2"/>
    <dgm:cxn modelId="{617CD718-2D17-4730-BC5B-F19FABD33567}" type="presParOf" srcId="{BCA10544-24FF-467C-967A-B775930F4396}" destId="{7F0557C4-9766-47DB-8208-947C6C74DA9A}" srcOrd="1" destOrd="0" presId="urn:microsoft.com/office/officeart/2005/8/layout/chevron2"/>
    <dgm:cxn modelId="{37206700-C7AE-4ED4-B22B-18D9510E33BD}" type="presParOf" srcId="{060850B4-2B28-4F9D-9078-063D591C5B56}" destId="{6388FFB0-ECBC-4DDB-8B45-CF4E510D4950}" srcOrd="7" destOrd="0" presId="urn:microsoft.com/office/officeart/2005/8/layout/chevron2"/>
    <dgm:cxn modelId="{7559C041-ECC8-49F6-BAA2-AD3D9BE7C95A}" type="presParOf" srcId="{060850B4-2B28-4F9D-9078-063D591C5B56}" destId="{1B8A1EC1-8A66-4519-8534-C0BCF2166A8D}" srcOrd="8" destOrd="0" presId="urn:microsoft.com/office/officeart/2005/8/layout/chevron2"/>
    <dgm:cxn modelId="{AC5125A8-26EC-44FC-9002-1B7B47F20CFF}" type="presParOf" srcId="{1B8A1EC1-8A66-4519-8534-C0BCF2166A8D}" destId="{D83E838D-3A72-4BF5-89A0-28889406612A}" srcOrd="0" destOrd="0" presId="urn:microsoft.com/office/officeart/2005/8/layout/chevron2"/>
    <dgm:cxn modelId="{9FA10CD4-2B92-47D2-BA8E-A22C1F978277}" type="presParOf" srcId="{1B8A1EC1-8A66-4519-8534-C0BCF2166A8D}" destId="{CDC1ADE6-62F1-471F-872B-AB390FFC1BD5}"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A31BEA8A-C473-4047-9463-7D13A3913B6E}" type="doc">
      <dgm:prSet loTypeId="urn:microsoft.com/office/officeart/2005/8/layout/hList1" loCatId="list" qsTypeId="urn:microsoft.com/office/officeart/2005/8/quickstyle/simple5" qsCatId="simple" csTypeId="urn:microsoft.com/office/officeart/2005/8/colors/accent1_2" csCatId="accent1" phldr="1"/>
      <dgm:spPr/>
      <dgm:t>
        <a:bodyPr/>
        <a:lstStyle/>
        <a:p>
          <a:endParaRPr lang="en-CM"/>
        </a:p>
      </dgm:t>
    </dgm:pt>
    <dgm:pt modelId="{77905FD9-2934-402C-9D8E-88196FCF36AD}">
      <dgm:prSet phldrT="[Text]"/>
      <dgm:spPr/>
      <dgm:t>
        <a:bodyPr/>
        <a:lstStyle/>
        <a:p>
          <a:r>
            <a:rPr lang="en-US" b="1" cap="none" spc="0" dirty="0">
              <a:ln w="6600">
                <a:solidFill>
                  <a:schemeClr val="accent2"/>
                </a:solidFill>
                <a:prstDash val="solid"/>
              </a:ln>
              <a:solidFill>
                <a:srgbClr val="FFFFFF"/>
              </a:solidFill>
              <a:effectLst>
                <a:outerShdw dist="38100" dir="2700000" algn="tl" rotWithShape="0">
                  <a:schemeClr val="accent2"/>
                </a:outerShdw>
              </a:effectLst>
            </a:rPr>
            <a:t>PYTHON</a:t>
          </a:r>
          <a:endParaRPr lang="en-CM" b="1" cap="none" spc="0" dirty="0">
            <a:ln w="6600">
              <a:solidFill>
                <a:schemeClr val="accent2"/>
              </a:solidFill>
              <a:prstDash val="solid"/>
            </a:ln>
            <a:solidFill>
              <a:srgbClr val="FFFFFF"/>
            </a:solidFill>
            <a:effectLst>
              <a:outerShdw dist="38100" dir="2700000" algn="tl" rotWithShape="0">
                <a:schemeClr val="accent2"/>
              </a:outerShdw>
            </a:effectLst>
          </a:endParaRPr>
        </a:p>
      </dgm:t>
    </dgm:pt>
    <dgm:pt modelId="{B15AA582-8B68-46D9-95B5-3414629F7442}" type="parTrans" cxnId="{04188C96-779F-4F8A-900A-EFB621577203}">
      <dgm:prSet/>
      <dgm:spPr/>
      <dgm:t>
        <a:bodyPr/>
        <a:lstStyle/>
        <a:p>
          <a:endParaRPr lang="en-CM"/>
        </a:p>
      </dgm:t>
    </dgm:pt>
    <dgm:pt modelId="{1707FD7A-71E3-4BAE-9A03-FEB1E0E0ED43}" type="sibTrans" cxnId="{04188C96-779F-4F8A-900A-EFB621577203}">
      <dgm:prSet/>
      <dgm:spPr/>
      <dgm:t>
        <a:bodyPr/>
        <a:lstStyle/>
        <a:p>
          <a:endParaRPr lang="en-CM"/>
        </a:p>
      </dgm:t>
    </dgm:pt>
    <dgm:pt modelId="{537F7856-61BE-4F09-9B30-8002D73D9DA6}">
      <dgm:prSet phldrT="[Text]"/>
      <dgm:spPr/>
      <dgm:t>
        <a:bodyPr/>
        <a:lstStyle/>
        <a:p>
          <a:r>
            <a:rPr lang="fr-CM" b="0" cap="none" spc="0" dirty="0">
              <a:ln w="0"/>
              <a:solidFill>
                <a:schemeClr val="tx1"/>
              </a:solidFill>
              <a:effectLst>
                <a:outerShdw blurRad="38100" dist="19050" dir="2700000" algn="tl" rotWithShape="0">
                  <a:schemeClr val="dk1">
                    <a:alpha val="40000"/>
                  </a:schemeClr>
                </a:outerShdw>
              </a:effectLst>
            </a:rPr>
            <a:t>Le langage de programmation que nous avons utilisé pour programmer.</a:t>
          </a:r>
          <a:endParaRPr lang="en-CM" b="0" cap="none" spc="0" dirty="0">
            <a:ln w="0"/>
            <a:solidFill>
              <a:schemeClr val="tx1"/>
            </a:solidFill>
            <a:effectLst>
              <a:outerShdw blurRad="38100" dist="19050" dir="2700000" algn="tl" rotWithShape="0">
                <a:schemeClr val="dk1">
                  <a:alpha val="40000"/>
                </a:schemeClr>
              </a:outerShdw>
            </a:effectLst>
          </a:endParaRPr>
        </a:p>
      </dgm:t>
    </dgm:pt>
    <dgm:pt modelId="{D0E4C796-1E95-45D8-A65D-E177A3358CB9}" type="parTrans" cxnId="{02715E61-9A83-4783-A7B7-BAF6D2B99394}">
      <dgm:prSet/>
      <dgm:spPr/>
      <dgm:t>
        <a:bodyPr/>
        <a:lstStyle/>
        <a:p>
          <a:endParaRPr lang="en-CM"/>
        </a:p>
      </dgm:t>
    </dgm:pt>
    <dgm:pt modelId="{A09313B2-06F0-46BC-9CF3-4D1C03DE991F}" type="sibTrans" cxnId="{02715E61-9A83-4783-A7B7-BAF6D2B99394}">
      <dgm:prSet/>
      <dgm:spPr/>
      <dgm:t>
        <a:bodyPr/>
        <a:lstStyle/>
        <a:p>
          <a:endParaRPr lang="en-CM"/>
        </a:p>
      </dgm:t>
    </dgm:pt>
    <dgm:pt modelId="{DC1F1070-2451-4B96-8B0F-17BC664A9E3D}">
      <dgm:prSet phldrT="[Text]"/>
      <dgm:spPr/>
      <dgm:t>
        <a:bodyPr/>
        <a:lstStyle/>
        <a:p>
          <a:r>
            <a:rPr lang="en-US" b="1" cap="none" spc="0" dirty="0">
              <a:ln w="6600">
                <a:solidFill>
                  <a:schemeClr val="accent2"/>
                </a:solidFill>
                <a:prstDash val="solid"/>
              </a:ln>
              <a:solidFill>
                <a:srgbClr val="FFFFFF"/>
              </a:solidFill>
              <a:effectLst>
                <a:outerShdw dist="38100" dir="2700000" algn="tl" rotWithShape="0">
                  <a:schemeClr val="accent2"/>
                </a:outerShdw>
              </a:effectLst>
            </a:rPr>
            <a:t>ECLIPSE/PYDEV</a:t>
          </a:r>
          <a:endParaRPr lang="en-CM" b="1" cap="none" spc="0" dirty="0">
            <a:ln w="6600">
              <a:solidFill>
                <a:schemeClr val="accent2"/>
              </a:solidFill>
              <a:prstDash val="solid"/>
            </a:ln>
            <a:solidFill>
              <a:srgbClr val="FFFFFF"/>
            </a:solidFill>
            <a:effectLst>
              <a:outerShdw dist="38100" dir="2700000" algn="tl" rotWithShape="0">
                <a:schemeClr val="accent2"/>
              </a:outerShdw>
            </a:effectLst>
          </a:endParaRPr>
        </a:p>
      </dgm:t>
    </dgm:pt>
    <dgm:pt modelId="{B4EB9E77-782C-4E20-A251-74E0E00B89FC}" type="parTrans" cxnId="{94A0B5E7-DCA7-49D5-8984-91BF01FEC7BC}">
      <dgm:prSet/>
      <dgm:spPr/>
      <dgm:t>
        <a:bodyPr/>
        <a:lstStyle/>
        <a:p>
          <a:endParaRPr lang="en-CM"/>
        </a:p>
      </dgm:t>
    </dgm:pt>
    <dgm:pt modelId="{029A528A-836F-4823-ACE8-4E11ACE333E4}" type="sibTrans" cxnId="{94A0B5E7-DCA7-49D5-8984-91BF01FEC7BC}">
      <dgm:prSet/>
      <dgm:spPr/>
      <dgm:t>
        <a:bodyPr/>
        <a:lstStyle/>
        <a:p>
          <a:endParaRPr lang="en-CM"/>
        </a:p>
      </dgm:t>
    </dgm:pt>
    <dgm:pt modelId="{ECAF2635-7028-49AF-868D-69ED9B869E3B}">
      <dgm:prSet phldrT="[Text]"/>
      <dgm:spPr/>
      <dgm:t>
        <a:bodyPr/>
        <a:lstStyle/>
        <a:p>
          <a:r>
            <a:rPr lang="fr-CM" b="0" cap="none" spc="0" dirty="0">
              <a:ln w="0"/>
              <a:solidFill>
                <a:schemeClr val="tx1"/>
              </a:solidFill>
              <a:effectLst>
                <a:outerShdw blurRad="38100" dist="19050" dir="2700000" algn="tl" rotWithShape="0">
                  <a:schemeClr val="dk1">
                    <a:alpha val="40000"/>
                  </a:schemeClr>
                </a:outerShdw>
              </a:effectLst>
            </a:rPr>
            <a:t>Eclipse nous permettra de développer en python.</a:t>
          </a:r>
          <a:endParaRPr lang="en-CM" b="0" cap="none" spc="0" dirty="0">
            <a:ln w="0"/>
            <a:solidFill>
              <a:schemeClr val="tx1"/>
            </a:solidFill>
            <a:effectLst>
              <a:outerShdw blurRad="38100" dist="19050" dir="2700000" algn="tl" rotWithShape="0">
                <a:schemeClr val="dk1">
                  <a:alpha val="40000"/>
                </a:schemeClr>
              </a:outerShdw>
            </a:effectLst>
          </a:endParaRPr>
        </a:p>
      </dgm:t>
    </dgm:pt>
    <dgm:pt modelId="{020AF7F3-888C-431B-AFB3-E8B327596551}" type="parTrans" cxnId="{9BF510AB-472B-45B6-BA4A-13B1C5801259}">
      <dgm:prSet/>
      <dgm:spPr/>
      <dgm:t>
        <a:bodyPr/>
        <a:lstStyle/>
        <a:p>
          <a:endParaRPr lang="en-CM"/>
        </a:p>
      </dgm:t>
    </dgm:pt>
    <dgm:pt modelId="{E8B78587-A375-4B73-ADAF-4566EDEF71D6}" type="sibTrans" cxnId="{9BF510AB-472B-45B6-BA4A-13B1C5801259}">
      <dgm:prSet/>
      <dgm:spPr/>
      <dgm:t>
        <a:bodyPr/>
        <a:lstStyle/>
        <a:p>
          <a:endParaRPr lang="en-CM"/>
        </a:p>
      </dgm:t>
    </dgm:pt>
    <dgm:pt modelId="{4C81E5DA-6585-4132-B593-B1FB1B6B960C}">
      <dgm:prSet phldrT="[Text]"/>
      <dgm:spPr/>
      <dgm:t>
        <a:bodyPr/>
        <a:lstStyle/>
        <a:p>
          <a:r>
            <a:rPr lang="en-US" b="1" cap="none" spc="0" dirty="0">
              <a:ln w="6600">
                <a:solidFill>
                  <a:schemeClr val="accent2"/>
                </a:solidFill>
                <a:prstDash val="solid"/>
              </a:ln>
              <a:solidFill>
                <a:srgbClr val="FFFFFF"/>
              </a:solidFill>
              <a:effectLst>
                <a:outerShdw dist="38100" dir="2700000" algn="tl" rotWithShape="0">
                  <a:schemeClr val="accent2"/>
                </a:outerShdw>
              </a:effectLst>
            </a:rPr>
            <a:t>MISSIONPLANNER</a:t>
          </a:r>
          <a:endParaRPr lang="en-CM" b="1" cap="none" spc="0" dirty="0">
            <a:ln w="6600">
              <a:solidFill>
                <a:schemeClr val="accent2"/>
              </a:solidFill>
              <a:prstDash val="solid"/>
            </a:ln>
            <a:solidFill>
              <a:srgbClr val="FFFFFF"/>
            </a:solidFill>
            <a:effectLst>
              <a:outerShdw dist="38100" dir="2700000" algn="tl" rotWithShape="0">
                <a:schemeClr val="accent2"/>
              </a:outerShdw>
            </a:effectLst>
          </a:endParaRPr>
        </a:p>
      </dgm:t>
    </dgm:pt>
    <dgm:pt modelId="{255E2193-2111-450A-BFE1-7494DD456365}" type="parTrans" cxnId="{9E88E35E-4376-4660-B5D5-96AF1825EFCD}">
      <dgm:prSet/>
      <dgm:spPr/>
      <dgm:t>
        <a:bodyPr/>
        <a:lstStyle/>
        <a:p>
          <a:endParaRPr lang="en-CM"/>
        </a:p>
      </dgm:t>
    </dgm:pt>
    <dgm:pt modelId="{BDCDD971-17DE-421A-B102-FB98A9CB2CD6}" type="sibTrans" cxnId="{9E88E35E-4376-4660-B5D5-96AF1825EFCD}">
      <dgm:prSet/>
      <dgm:spPr/>
      <dgm:t>
        <a:bodyPr/>
        <a:lstStyle/>
        <a:p>
          <a:endParaRPr lang="en-CM"/>
        </a:p>
      </dgm:t>
    </dgm:pt>
    <dgm:pt modelId="{3B09D630-F6BC-4D6D-A85B-45DAD4CFD88B}">
      <dgm:prSet phldrT="[Text]"/>
      <dgm:spPr/>
      <dgm:t>
        <a:bodyPr/>
        <a:lstStyle/>
        <a:p>
          <a:r>
            <a:rPr lang="fr-CM" b="0" cap="none" spc="0" dirty="0">
              <a:ln w="0"/>
              <a:solidFill>
                <a:schemeClr val="tx1"/>
              </a:solidFill>
              <a:effectLst>
                <a:outerShdw blurRad="38100" dist="19050" dir="2700000" algn="tl" rotWithShape="0">
                  <a:schemeClr val="dk1">
                    <a:alpha val="40000"/>
                  </a:schemeClr>
                </a:outerShdw>
              </a:effectLst>
            </a:rPr>
            <a:t>Mission planer nous permettra de simuler le vol de notre drone et de le surveiller en vol.</a:t>
          </a:r>
          <a:endParaRPr lang="en-CM" b="0" cap="none" spc="0" dirty="0">
            <a:ln w="0"/>
            <a:solidFill>
              <a:schemeClr val="tx1"/>
            </a:solidFill>
            <a:effectLst>
              <a:outerShdw blurRad="38100" dist="19050" dir="2700000" algn="tl" rotWithShape="0">
                <a:schemeClr val="dk1">
                  <a:alpha val="40000"/>
                </a:schemeClr>
              </a:outerShdw>
            </a:effectLst>
          </a:endParaRPr>
        </a:p>
      </dgm:t>
    </dgm:pt>
    <dgm:pt modelId="{C1C7EB94-E54A-403C-8F75-286A11D52D3E}" type="parTrans" cxnId="{92D15783-E878-498D-91B1-93F5C8515E73}">
      <dgm:prSet/>
      <dgm:spPr/>
      <dgm:t>
        <a:bodyPr/>
        <a:lstStyle/>
        <a:p>
          <a:endParaRPr lang="en-CM"/>
        </a:p>
      </dgm:t>
    </dgm:pt>
    <dgm:pt modelId="{8D43E2C7-132C-4BE6-8947-133FADB68C0D}" type="sibTrans" cxnId="{92D15783-E878-498D-91B1-93F5C8515E73}">
      <dgm:prSet/>
      <dgm:spPr/>
      <dgm:t>
        <a:bodyPr/>
        <a:lstStyle/>
        <a:p>
          <a:endParaRPr lang="en-CM"/>
        </a:p>
      </dgm:t>
    </dgm:pt>
    <dgm:pt modelId="{ACCCD1F8-1A7E-499C-B919-1A82CF7CC743}">
      <dgm:prSet phldrT="[Text]"/>
      <dgm:spPr/>
      <dgm:t>
        <a:bodyPr/>
        <a:lstStyle/>
        <a:p>
          <a:r>
            <a:rPr lang="fr-CM" b="0" cap="none" spc="0" dirty="0">
              <a:ln w="0"/>
              <a:solidFill>
                <a:schemeClr val="tx1"/>
              </a:solidFill>
              <a:effectLst>
                <a:outerShdw blurRad="38100" dist="19050" dir="2700000" algn="tl" rotWithShape="0">
                  <a:schemeClr val="dk1">
                    <a:alpha val="40000"/>
                  </a:schemeClr>
                </a:outerShdw>
              </a:effectLst>
            </a:rPr>
            <a:t>PyDev crée l’environnement de développement dans le quel on écrira notre programme.</a:t>
          </a:r>
          <a:endParaRPr lang="en-CM" b="0" cap="none" spc="0" dirty="0">
            <a:ln w="0"/>
            <a:solidFill>
              <a:schemeClr val="tx1"/>
            </a:solidFill>
            <a:effectLst>
              <a:outerShdw blurRad="38100" dist="19050" dir="2700000" algn="tl" rotWithShape="0">
                <a:schemeClr val="dk1">
                  <a:alpha val="40000"/>
                </a:schemeClr>
              </a:outerShdw>
            </a:effectLst>
          </a:endParaRPr>
        </a:p>
      </dgm:t>
    </dgm:pt>
    <dgm:pt modelId="{5D703444-BF40-4506-8370-980600B60D7E}" type="parTrans" cxnId="{0FE54C34-58E9-4314-9D85-42523825D771}">
      <dgm:prSet/>
      <dgm:spPr/>
      <dgm:t>
        <a:bodyPr/>
        <a:lstStyle/>
        <a:p>
          <a:endParaRPr lang="en-CM"/>
        </a:p>
      </dgm:t>
    </dgm:pt>
    <dgm:pt modelId="{6A285610-8713-417C-96B5-77267E0B4D94}" type="sibTrans" cxnId="{0FE54C34-58E9-4314-9D85-42523825D771}">
      <dgm:prSet/>
      <dgm:spPr/>
      <dgm:t>
        <a:bodyPr/>
        <a:lstStyle/>
        <a:p>
          <a:endParaRPr lang="en-CM"/>
        </a:p>
      </dgm:t>
    </dgm:pt>
    <dgm:pt modelId="{1104E4D7-119C-494A-B8BB-986EF26CF853}" type="pres">
      <dgm:prSet presAssocID="{A31BEA8A-C473-4047-9463-7D13A3913B6E}" presName="Name0" presStyleCnt="0">
        <dgm:presLayoutVars>
          <dgm:dir/>
          <dgm:animLvl val="lvl"/>
          <dgm:resizeHandles val="exact"/>
        </dgm:presLayoutVars>
      </dgm:prSet>
      <dgm:spPr/>
    </dgm:pt>
    <dgm:pt modelId="{90E3F4D4-C49C-4E87-9D86-D5619109A4FA}" type="pres">
      <dgm:prSet presAssocID="{77905FD9-2934-402C-9D8E-88196FCF36AD}" presName="composite" presStyleCnt="0"/>
      <dgm:spPr/>
    </dgm:pt>
    <dgm:pt modelId="{06082ECE-B018-4B65-B8A5-F33898416B5C}" type="pres">
      <dgm:prSet presAssocID="{77905FD9-2934-402C-9D8E-88196FCF36AD}" presName="parTx" presStyleLbl="alignNode1" presStyleIdx="0" presStyleCnt="3">
        <dgm:presLayoutVars>
          <dgm:chMax val="0"/>
          <dgm:chPref val="0"/>
          <dgm:bulletEnabled val="1"/>
        </dgm:presLayoutVars>
      </dgm:prSet>
      <dgm:spPr/>
    </dgm:pt>
    <dgm:pt modelId="{D8CDC616-B912-4E0A-BCA9-EE306838D486}" type="pres">
      <dgm:prSet presAssocID="{77905FD9-2934-402C-9D8E-88196FCF36AD}" presName="desTx" presStyleLbl="alignAccFollowNode1" presStyleIdx="0" presStyleCnt="3" custScaleX="73363">
        <dgm:presLayoutVars>
          <dgm:bulletEnabled val="1"/>
        </dgm:presLayoutVars>
      </dgm:prSet>
      <dgm:spPr/>
    </dgm:pt>
    <dgm:pt modelId="{75EECB2A-A44D-49E2-A634-B5145E01B761}" type="pres">
      <dgm:prSet presAssocID="{1707FD7A-71E3-4BAE-9A03-FEB1E0E0ED43}" presName="space" presStyleCnt="0"/>
      <dgm:spPr/>
    </dgm:pt>
    <dgm:pt modelId="{937B32EF-95CF-4315-A07B-76B82B92D32B}" type="pres">
      <dgm:prSet presAssocID="{DC1F1070-2451-4B96-8B0F-17BC664A9E3D}" presName="composite" presStyleCnt="0"/>
      <dgm:spPr/>
    </dgm:pt>
    <dgm:pt modelId="{511CCAB3-6272-4B0A-81A8-B4873767A5DE}" type="pres">
      <dgm:prSet presAssocID="{DC1F1070-2451-4B96-8B0F-17BC664A9E3D}" presName="parTx" presStyleLbl="alignNode1" presStyleIdx="1" presStyleCnt="3">
        <dgm:presLayoutVars>
          <dgm:chMax val="0"/>
          <dgm:chPref val="0"/>
          <dgm:bulletEnabled val="1"/>
        </dgm:presLayoutVars>
      </dgm:prSet>
      <dgm:spPr/>
    </dgm:pt>
    <dgm:pt modelId="{A771E96C-C5C4-4A87-B14D-235E5A1F8502}" type="pres">
      <dgm:prSet presAssocID="{DC1F1070-2451-4B96-8B0F-17BC664A9E3D}" presName="desTx" presStyleLbl="alignAccFollowNode1" presStyleIdx="1" presStyleCnt="3" custScaleX="82768">
        <dgm:presLayoutVars>
          <dgm:bulletEnabled val="1"/>
        </dgm:presLayoutVars>
      </dgm:prSet>
      <dgm:spPr/>
    </dgm:pt>
    <dgm:pt modelId="{FEC904B9-841E-4BA3-B4EC-E794BE280607}" type="pres">
      <dgm:prSet presAssocID="{029A528A-836F-4823-ACE8-4E11ACE333E4}" presName="space" presStyleCnt="0"/>
      <dgm:spPr/>
    </dgm:pt>
    <dgm:pt modelId="{190174B7-D6D2-4633-9B3B-720ADD8E0026}" type="pres">
      <dgm:prSet presAssocID="{4C81E5DA-6585-4132-B593-B1FB1B6B960C}" presName="composite" presStyleCnt="0"/>
      <dgm:spPr/>
    </dgm:pt>
    <dgm:pt modelId="{9B483DC9-5F8F-47D7-9B87-6576097A1988}" type="pres">
      <dgm:prSet presAssocID="{4C81E5DA-6585-4132-B593-B1FB1B6B960C}" presName="parTx" presStyleLbl="alignNode1" presStyleIdx="2" presStyleCnt="3">
        <dgm:presLayoutVars>
          <dgm:chMax val="0"/>
          <dgm:chPref val="0"/>
          <dgm:bulletEnabled val="1"/>
        </dgm:presLayoutVars>
      </dgm:prSet>
      <dgm:spPr/>
    </dgm:pt>
    <dgm:pt modelId="{AB7D493B-5692-4956-9C93-C8AA36B3B6B9}" type="pres">
      <dgm:prSet presAssocID="{4C81E5DA-6585-4132-B593-B1FB1B6B960C}" presName="desTx" presStyleLbl="alignAccFollowNode1" presStyleIdx="2" presStyleCnt="3" custScaleX="70511">
        <dgm:presLayoutVars>
          <dgm:bulletEnabled val="1"/>
        </dgm:presLayoutVars>
      </dgm:prSet>
      <dgm:spPr/>
    </dgm:pt>
  </dgm:ptLst>
  <dgm:cxnLst>
    <dgm:cxn modelId="{FEE8A512-30FE-41DB-9970-2B3D34B3C1AA}" type="presOf" srcId="{77905FD9-2934-402C-9D8E-88196FCF36AD}" destId="{06082ECE-B018-4B65-B8A5-F33898416B5C}" srcOrd="0" destOrd="0" presId="urn:microsoft.com/office/officeart/2005/8/layout/hList1"/>
    <dgm:cxn modelId="{0FE54C34-58E9-4314-9D85-42523825D771}" srcId="{DC1F1070-2451-4B96-8B0F-17BC664A9E3D}" destId="{ACCCD1F8-1A7E-499C-B919-1A82CF7CC743}" srcOrd="1" destOrd="0" parTransId="{5D703444-BF40-4506-8370-980600B60D7E}" sibTransId="{6A285610-8713-417C-96B5-77267E0B4D94}"/>
    <dgm:cxn modelId="{68A4F53D-C5DF-45C0-97DE-7F244BAC8086}" type="presOf" srcId="{537F7856-61BE-4F09-9B30-8002D73D9DA6}" destId="{D8CDC616-B912-4E0A-BCA9-EE306838D486}" srcOrd="0" destOrd="0" presId="urn:microsoft.com/office/officeart/2005/8/layout/hList1"/>
    <dgm:cxn modelId="{9E88E35E-4376-4660-B5D5-96AF1825EFCD}" srcId="{A31BEA8A-C473-4047-9463-7D13A3913B6E}" destId="{4C81E5DA-6585-4132-B593-B1FB1B6B960C}" srcOrd="2" destOrd="0" parTransId="{255E2193-2111-450A-BFE1-7494DD456365}" sibTransId="{BDCDD971-17DE-421A-B102-FB98A9CB2CD6}"/>
    <dgm:cxn modelId="{02715E61-9A83-4783-A7B7-BAF6D2B99394}" srcId="{77905FD9-2934-402C-9D8E-88196FCF36AD}" destId="{537F7856-61BE-4F09-9B30-8002D73D9DA6}" srcOrd="0" destOrd="0" parTransId="{D0E4C796-1E95-45D8-A65D-E177A3358CB9}" sibTransId="{A09313B2-06F0-46BC-9CF3-4D1C03DE991F}"/>
    <dgm:cxn modelId="{830AAF7B-19D7-46C7-A341-89B346D1313B}" type="presOf" srcId="{DC1F1070-2451-4B96-8B0F-17BC664A9E3D}" destId="{511CCAB3-6272-4B0A-81A8-B4873767A5DE}" srcOrd="0" destOrd="0" presId="urn:microsoft.com/office/officeart/2005/8/layout/hList1"/>
    <dgm:cxn modelId="{92D15783-E878-498D-91B1-93F5C8515E73}" srcId="{4C81E5DA-6585-4132-B593-B1FB1B6B960C}" destId="{3B09D630-F6BC-4D6D-A85B-45DAD4CFD88B}" srcOrd="0" destOrd="0" parTransId="{C1C7EB94-E54A-403C-8F75-286A11D52D3E}" sibTransId="{8D43E2C7-132C-4BE6-8947-133FADB68C0D}"/>
    <dgm:cxn modelId="{68413596-39FF-47C8-8240-626155DF0577}" type="presOf" srcId="{ACCCD1F8-1A7E-499C-B919-1A82CF7CC743}" destId="{A771E96C-C5C4-4A87-B14D-235E5A1F8502}" srcOrd="0" destOrd="1" presId="urn:microsoft.com/office/officeart/2005/8/layout/hList1"/>
    <dgm:cxn modelId="{04188C96-779F-4F8A-900A-EFB621577203}" srcId="{A31BEA8A-C473-4047-9463-7D13A3913B6E}" destId="{77905FD9-2934-402C-9D8E-88196FCF36AD}" srcOrd="0" destOrd="0" parTransId="{B15AA582-8B68-46D9-95B5-3414629F7442}" sibTransId="{1707FD7A-71E3-4BAE-9A03-FEB1E0E0ED43}"/>
    <dgm:cxn modelId="{D3A68797-3F32-4404-9851-CCF979D680E6}" type="presOf" srcId="{A31BEA8A-C473-4047-9463-7D13A3913B6E}" destId="{1104E4D7-119C-494A-B8BB-986EF26CF853}" srcOrd="0" destOrd="0" presId="urn:microsoft.com/office/officeart/2005/8/layout/hList1"/>
    <dgm:cxn modelId="{9BF510AB-472B-45B6-BA4A-13B1C5801259}" srcId="{DC1F1070-2451-4B96-8B0F-17BC664A9E3D}" destId="{ECAF2635-7028-49AF-868D-69ED9B869E3B}" srcOrd="0" destOrd="0" parTransId="{020AF7F3-888C-431B-AFB3-E8B327596551}" sibTransId="{E8B78587-A375-4B73-ADAF-4566EDEF71D6}"/>
    <dgm:cxn modelId="{351F2EAB-A9A0-461A-9183-8294DEA0668F}" type="presOf" srcId="{3B09D630-F6BC-4D6D-A85B-45DAD4CFD88B}" destId="{AB7D493B-5692-4956-9C93-C8AA36B3B6B9}" srcOrd="0" destOrd="0" presId="urn:microsoft.com/office/officeart/2005/8/layout/hList1"/>
    <dgm:cxn modelId="{2D4E66AC-43BE-45C4-A487-C9FA7FB7A3FE}" type="presOf" srcId="{4C81E5DA-6585-4132-B593-B1FB1B6B960C}" destId="{9B483DC9-5F8F-47D7-9B87-6576097A1988}" srcOrd="0" destOrd="0" presId="urn:microsoft.com/office/officeart/2005/8/layout/hList1"/>
    <dgm:cxn modelId="{12756BCB-12A2-4546-B10F-84980ADE0F35}" type="presOf" srcId="{ECAF2635-7028-49AF-868D-69ED9B869E3B}" destId="{A771E96C-C5C4-4A87-B14D-235E5A1F8502}" srcOrd="0" destOrd="0" presId="urn:microsoft.com/office/officeart/2005/8/layout/hList1"/>
    <dgm:cxn modelId="{94A0B5E7-DCA7-49D5-8984-91BF01FEC7BC}" srcId="{A31BEA8A-C473-4047-9463-7D13A3913B6E}" destId="{DC1F1070-2451-4B96-8B0F-17BC664A9E3D}" srcOrd="1" destOrd="0" parTransId="{B4EB9E77-782C-4E20-A251-74E0E00B89FC}" sibTransId="{029A528A-836F-4823-ACE8-4E11ACE333E4}"/>
    <dgm:cxn modelId="{FBF34438-E021-4215-8D62-914470D0D4C6}" type="presParOf" srcId="{1104E4D7-119C-494A-B8BB-986EF26CF853}" destId="{90E3F4D4-C49C-4E87-9D86-D5619109A4FA}" srcOrd="0" destOrd="0" presId="urn:microsoft.com/office/officeart/2005/8/layout/hList1"/>
    <dgm:cxn modelId="{5B749D0F-D248-44F7-A6AC-38BC9A19F30A}" type="presParOf" srcId="{90E3F4D4-C49C-4E87-9D86-D5619109A4FA}" destId="{06082ECE-B018-4B65-B8A5-F33898416B5C}" srcOrd="0" destOrd="0" presId="urn:microsoft.com/office/officeart/2005/8/layout/hList1"/>
    <dgm:cxn modelId="{232A2DED-CC8D-4CBC-BE78-9FC99BF67EED}" type="presParOf" srcId="{90E3F4D4-C49C-4E87-9D86-D5619109A4FA}" destId="{D8CDC616-B912-4E0A-BCA9-EE306838D486}" srcOrd="1" destOrd="0" presId="urn:microsoft.com/office/officeart/2005/8/layout/hList1"/>
    <dgm:cxn modelId="{2CA2D952-91B9-4FB9-BB93-59860BE493AD}" type="presParOf" srcId="{1104E4D7-119C-494A-B8BB-986EF26CF853}" destId="{75EECB2A-A44D-49E2-A634-B5145E01B761}" srcOrd="1" destOrd="0" presId="urn:microsoft.com/office/officeart/2005/8/layout/hList1"/>
    <dgm:cxn modelId="{412C1252-61C8-4D48-8F2D-82A38DFFEBFC}" type="presParOf" srcId="{1104E4D7-119C-494A-B8BB-986EF26CF853}" destId="{937B32EF-95CF-4315-A07B-76B82B92D32B}" srcOrd="2" destOrd="0" presId="urn:microsoft.com/office/officeart/2005/8/layout/hList1"/>
    <dgm:cxn modelId="{9C45FC69-57BE-4EA2-99CF-473AB7AA9156}" type="presParOf" srcId="{937B32EF-95CF-4315-A07B-76B82B92D32B}" destId="{511CCAB3-6272-4B0A-81A8-B4873767A5DE}" srcOrd="0" destOrd="0" presId="urn:microsoft.com/office/officeart/2005/8/layout/hList1"/>
    <dgm:cxn modelId="{C3B3A53D-4BB9-4CB6-82A5-3D6E50391562}" type="presParOf" srcId="{937B32EF-95CF-4315-A07B-76B82B92D32B}" destId="{A771E96C-C5C4-4A87-B14D-235E5A1F8502}" srcOrd="1" destOrd="0" presId="urn:microsoft.com/office/officeart/2005/8/layout/hList1"/>
    <dgm:cxn modelId="{2D8D9456-E2E0-4B19-8704-BBB00E10D35C}" type="presParOf" srcId="{1104E4D7-119C-494A-B8BB-986EF26CF853}" destId="{FEC904B9-841E-4BA3-B4EC-E794BE280607}" srcOrd="3" destOrd="0" presId="urn:microsoft.com/office/officeart/2005/8/layout/hList1"/>
    <dgm:cxn modelId="{191F0941-6ACD-4192-B147-A363C5CD2242}" type="presParOf" srcId="{1104E4D7-119C-494A-B8BB-986EF26CF853}" destId="{190174B7-D6D2-4633-9B3B-720ADD8E0026}" srcOrd="4" destOrd="0" presId="urn:microsoft.com/office/officeart/2005/8/layout/hList1"/>
    <dgm:cxn modelId="{CFA17FFA-C69D-44F6-827E-F702E346E210}" type="presParOf" srcId="{190174B7-D6D2-4633-9B3B-720ADD8E0026}" destId="{9B483DC9-5F8F-47D7-9B87-6576097A1988}" srcOrd="0" destOrd="0" presId="urn:microsoft.com/office/officeart/2005/8/layout/hList1"/>
    <dgm:cxn modelId="{EBDCCF4C-ABF5-45FD-91AA-89CB13B94897}" type="presParOf" srcId="{190174B7-D6D2-4633-9B3B-720ADD8E0026}" destId="{AB7D493B-5692-4956-9C93-C8AA36B3B6B9}"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948FFF5B-EEF4-40C7-A8D6-83B2B448FC72}" type="doc">
      <dgm:prSet loTypeId="urn:microsoft.com/office/officeart/2005/8/layout/hProcess6" loCatId="process" qsTypeId="urn:microsoft.com/office/officeart/2005/8/quickstyle/simple5" qsCatId="simple" csTypeId="urn:microsoft.com/office/officeart/2005/8/colors/accent1_2" csCatId="accent1" phldr="1"/>
      <dgm:spPr/>
      <dgm:t>
        <a:bodyPr/>
        <a:lstStyle/>
        <a:p>
          <a:endParaRPr lang="en-CM"/>
        </a:p>
      </dgm:t>
    </dgm:pt>
    <dgm:pt modelId="{5C62F4B4-F334-4C12-8701-BFAECFA6B73E}">
      <dgm:prSet phldrT="[Text]" custT="1"/>
      <dgm:spPr/>
      <dgm:t>
        <a:bodyPr/>
        <a:lstStyle/>
        <a:p>
          <a:pPr>
            <a:buFont typeface="+mj-lt"/>
            <a:buAutoNum type="romanLcPeriod"/>
          </a:pPr>
          <a:r>
            <a:rPr lang="fr-CM" sz="1200" b="1" dirty="0"/>
            <a:t>Téléchargé</a:t>
          </a:r>
          <a:r>
            <a:rPr lang="en-US" sz="1200" b="1" dirty="0"/>
            <a:t> la </a:t>
          </a:r>
          <a:r>
            <a:rPr lang="fr-CM" sz="1200" b="1" dirty="0"/>
            <a:t>bibliothèque</a:t>
          </a:r>
          <a:r>
            <a:rPr lang="en-US" sz="1200" b="1" dirty="0"/>
            <a:t>que utilis</a:t>
          </a:r>
          <a:r>
            <a:rPr lang="fr-CM" sz="1200" b="1" dirty="0"/>
            <a:t>é</a:t>
          </a:r>
          <a:endParaRPr lang="en-CM" sz="1200" dirty="0"/>
        </a:p>
      </dgm:t>
    </dgm:pt>
    <dgm:pt modelId="{23C32FAC-2DB8-459B-B639-FA79D5E29BB5}" type="parTrans" cxnId="{84506ECB-658E-4ED5-9146-BCE32BA6790B}">
      <dgm:prSet/>
      <dgm:spPr/>
      <dgm:t>
        <a:bodyPr/>
        <a:lstStyle/>
        <a:p>
          <a:endParaRPr lang="en-CM"/>
        </a:p>
      </dgm:t>
    </dgm:pt>
    <dgm:pt modelId="{EAC6DF88-2001-4116-A203-A41060BC2B5F}" type="sibTrans" cxnId="{84506ECB-658E-4ED5-9146-BCE32BA6790B}">
      <dgm:prSet/>
      <dgm:spPr/>
      <dgm:t>
        <a:bodyPr/>
        <a:lstStyle/>
        <a:p>
          <a:endParaRPr lang="en-CM"/>
        </a:p>
      </dgm:t>
    </dgm:pt>
    <dgm:pt modelId="{92197F76-E834-4C62-B5A7-F56BBE30F31F}">
      <dgm:prSet phldrT="[Text]" custT="1"/>
      <dgm:spPr/>
      <dgm:t>
        <a:bodyPr/>
        <a:lstStyle/>
        <a:p>
          <a:r>
            <a:rPr lang="fr-CM" sz="1200" dirty="0"/>
            <a:t>en exécutant le code </a:t>
          </a:r>
          <a:r>
            <a:rPr lang="fr-CM" sz="1200" b="1" dirty="0"/>
            <a:t>pip install dronekit_still future geocoder</a:t>
          </a:r>
          <a:r>
            <a:rPr lang="fr-CM" sz="1200" dirty="0"/>
            <a:t> dans le dossier </a:t>
          </a:r>
          <a:r>
            <a:rPr lang="fr-CM" sz="1400" b="1" dirty="0"/>
            <a:t>scripts</a:t>
          </a:r>
          <a:endParaRPr lang="en-CM" sz="1200" dirty="0"/>
        </a:p>
      </dgm:t>
    </dgm:pt>
    <dgm:pt modelId="{CA9FAFF1-5D45-44E9-8128-9EF2115F7EFD}" type="parTrans" cxnId="{BB4D0546-677A-4D28-B2D8-7975453F2657}">
      <dgm:prSet/>
      <dgm:spPr/>
      <dgm:t>
        <a:bodyPr/>
        <a:lstStyle/>
        <a:p>
          <a:endParaRPr lang="en-CM"/>
        </a:p>
      </dgm:t>
    </dgm:pt>
    <dgm:pt modelId="{03C67CE3-71EB-4593-B889-2BDA9D469582}" type="sibTrans" cxnId="{BB4D0546-677A-4D28-B2D8-7975453F2657}">
      <dgm:prSet/>
      <dgm:spPr/>
      <dgm:t>
        <a:bodyPr/>
        <a:lstStyle/>
        <a:p>
          <a:endParaRPr lang="en-CM"/>
        </a:p>
      </dgm:t>
    </dgm:pt>
    <dgm:pt modelId="{3E178389-F5C1-48B7-A68B-E45C6FADF953}">
      <dgm:prSet phldrT="[Text]" custT="1"/>
      <dgm:spPr/>
      <dgm:t>
        <a:bodyPr/>
        <a:lstStyle/>
        <a:p>
          <a:pPr>
            <a:buFont typeface="+mj-lt"/>
            <a:buAutoNum type="romanLcPeriod"/>
          </a:pPr>
          <a:r>
            <a:rPr lang="fr-CM" sz="1200" b="1" dirty="0"/>
            <a:t>Créé un nouveau projet </a:t>
          </a:r>
          <a:r>
            <a:rPr lang="fr-CM" sz="1600" b="1" dirty="0"/>
            <a:t>dans</a:t>
          </a:r>
          <a:r>
            <a:rPr lang="fr-CM" sz="1200" b="1" dirty="0"/>
            <a:t> Eclipse</a:t>
          </a:r>
          <a:endParaRPr lang="en-CM" sz="1200" dirty="0"/>
        </a:p>
      </dgm:t>
    </dgm:pt>
    <dgm:pt modelId="{9D997813-D24D-4E1F-A683-D76178453F3A}" type="parTrans" cxnId="{0840E66B-AEC9-4CE2-972D-56B0A1D7911E}">
      <dgm:prSet/>
      <dgm:spPr/>
      <dgm:t>
        <a:bodyPr/>
        <a:lstStyle/>
        <a:p>
          <a:endParaRPr lang="en-CM"/>
        </a:p>
      </dgm:t>
    </dgm:pt>
    <dgm:pt modelId="{D311AD54-5E73-4F7E-A9CD-9FB515CD5443}" type="sibTrans" cxnId="{0840E66B-AEC9-4CE2-972D-56B0A1D7911E}">
      <dgm:prSet/>
      <dgm:spPr/>
      <dgm:t>
        <a:bodyPr/>
        <a:lstStyle/>
        <a:p>
          <a:endParaRPr lang="en-CM"/>
        </a:p>
      </dgm:t>
    </dgm:pt>
    <dgm:pt modelId="{9AC87E2C-999C-4141-8CB4-8D3EBC73980C}">
      <dgm:prSet phldrT="[Text]" custT="1"/>
      <dgm:spPr/>
      <dgm:t>
        <a:bodyPr/>
        <a:lstStyle/>
        <a:p>
          <a:r>
            <a:rPr lang="fr-CM" sz="1200" dirty="0"/>
            <a:t>un nouveau dossier ou nous avons mis tous nos ressources c’est-à-dire ; </a:t>
          </a:r>
          <a:r>
            <a:rPr lang="fr-CM" sz="1200" b="1" dirty="0"/>
            <a:t>hello_drone, simple_goto, quadcopter_simulator.</a:t>
          </a:r>
          <a:endParaRPr lang="en-CM" sz="1200" dirty="0"/>
        </a:p>
      </dgm:t>
    </dgm:pt>
    <dgm:pt modelId="{52124013-073E-4CB9-8BC2-C68D72E175EA}" type="parTrans" cxnId="{7A0D67E6-6C30-4568-93EF-0B20C348D482}">
      <dgm:prSet/>
      <dgm:spPr/>
      <dgm:t>
        <a:bodyPr/>
        <a:lstStyle/>
        <a:p>
          <a:endParaRPr lang="en-CM"/>
        </a:p>
      </dgm:t>
    </dgm:pt>
    <dgm:pt modelId="{CD909D26-F7A3-4773-9248-4FD7F32D438D}" type="sibTrans" cxnId="{7A0D67E6-6C30-4568-93EF-0B20C348D482}">
      <dgm:prSet/>
      <dgm:spPr/>
      <dgm:t>
        <a:bodyPr/>
        <a:lstStyle/>
        <a:p>
          <a:endParaRPr lang="en-CM"/>
        </a:p>
      </dgm:t>
    </dgm:pt>
    <dgm:pt modelId="{28502498-E892-4BFC-90D1-E022201E280D}">
      <dgm:prSet phldrT="[Text]" custT="1"/>
      <dgm:spPr/>
      <dgm:t>
        <a:bodyPr/>
        <a:lstStyle/>
        <a:p>
          <a:pPr>
            <a:buFont typeface="+mj-lt"/>
            <a:buAutoNum type="romanLcPeriod"/>
          </a:pPr>
          <a:r>
            <a:rPr lang="fr-CM" sz="1200" b="1" dirty="0"/>
            <a:t>Exécuté</a:t>
          </a:r>
          <a:r>
            <a:rPr lang="en-US" sz="1200" b="1" dirty="0"/>
            <a:t> les </a:t>
          </a:r>
          <a:r>
            <a:rPr lang="fr-CM" sz="1200" b="1" dirty="0"/>
            <a:t>programmes</a:t>
          </a:r>
          <a:endParaRPr lang="en-CM" sz="1200" dirty="0"/>
        </a:p>
      </dgm:t>
    </dgm:pt>
    <dgm:pt modelId="{FD976C69-1D23-4EAF-BCBC-5793C410A625}" type="parTrans" cxnId="{527BF970-052A-49C0-B87D-A22BE9C1CDC7}">
      <dgm:prSet/>
      <dgm:spPr/>
      <dgm:t>
        <a:bodyPr/>
        <a:lstStyle/>
        <a:p>
          <a:endParaRPr lang="en-CM"/>
        </a:p>
      </dgm:t>
    </dgm:pt>
    <dgm:pt modelId="{F9992B49-CE8D-4051-B1FF-6D51C6A17479}" type="sibTrans" cxnId="{527BF970-052A-49C0-B87D-A22BE9C1CDC7}">
      <dgm:prSet/>
      <dgm:spPr/>
      <dgm:t>
        <a:bodyPr/>
        <a:lstStyle/>
        <a:p>
          <a:endParaRPr lang="en-CM"/>
        </a:p>
      </dgm:t>
    </dgm:pt>
    <dgm:pt modelId="{6067CFDC-9B84-414A-B4FC-1E6CFD325AD8}">
      <dgm:prSet phldrT="[Text]" custT="1"/>
      <dgm:spPr/>
      <dgm:t>
        <a:bodyPr/>
        <a:lstStyle/>
        <a:p>
          <a:r>
            <a:rPr lang="fr-CM" sz="1200" dirty="0"/>
            <a:t>Les programmes </a:t>
          </a:r>
          <a:r>
            <a:rPr lang="fr-CM" sz="1200" b="1" dirty="0"/>
            <a:t>hello_drone </a:t>
          </a:r>
          <a:r>
            <a:rPr lang="fr-CM" sz="1200" dirty="0"/>
            <a:t>et</a:t>
          </a:r>
          <a:r>
            <a:rPr lang="fr-CM" sz="1200" b="1" dirty="0"/>
            <a:t> simple_goto </a:t>
          </a:r>
          <a:r>
            <a:rPr lang="fr-CM" sz="1200" dirty="0"/>
            <a:t>sont les programmes clefs de notre processus. Nous les avons exécutés, corrigé les erreurs et nous avons mis à jour les programmes</a:t>
          </a:r>
          <a:endParaRPr lang="en-CM" sz="1200" dirty="0"/>
        </a:p>
      </dgm:t>
    </dgm:pt>
    <dgm:pt modelId="{60ED8D5A-1E40-4E1A-ACF0-37F4AA29FB67}" type="parTrans" cxnId="{ABCCA7DD-554A-462B-8AA1-0931225C6A1E}">
      <dgm:prSet/>
      <dgm:spPr/>
      <dgm:t>
        <a:bodyPr/>
        <a:lstStyle/>
        <a:p>
          <a:endParaRPr lang="en-CM"/>
        </a:p>
      </dgm:t>
    </dgm:pt>
    <dgm:pt modelId="{96A3F603-2995-431E-A355-DA3790E60649}" type="sibTrans" cxnId="{ABCCA7DD-554A-462B-8AA1-0931225C6A1E}">
      <dgm:prSet/>
      <dgm:spPr/>
      <dgm:t>
        <a:bodyPr/>
        <a:lstStyle/>
        <a:p>
          <a:endParaRPr lang="en-CM"/>
        </a:p>
      </dgm:t>
    </dgm:pt>
    <dgm:pt modelId="{8D2A9845-B517-4B24-80FA-54C3D8E3A96F}">
      <dgm:prSet phldrT="[Text]"/>
      <dgm:spPr/>
      <dgm:t>
        <a:bodyPr/>
        <a:lstStyle/>
        <a:p>
          <a:pPr>
            <a:buFont typeface="+mj-lt"/>
            <a:buAutoNum type="romanLcPeriod"/>
          </a:pPr>
          <a:r>
            <a:rPr lang="fr-CM" b="1" dirty="0"/>
            <a:t>Testé et modifié</a:t>
          </a:r>
          <a:endParaRPr lang="en-CM" dirty="0"/>
        </a:p>
      </dgm:t>
    </dgm:pt>
    <dgm:pt modelId="{5DB59576-742B-46DD-AD7D-6372973C78A3}" type="parTrans" cxnId="{7CFCCE1D-2539-4105-9D47-C357F096D6E5}">
      <dgm:prSet/>
      <dgm:spPr/>
      <dgm:t>
        <a:bodyPr/>
        <a:lstStyle/>
        <a:p>
          <a:endParaRPr lang="en-CM"/>
        </a:p>
      </dgm:t>
    </dgm:pt>
    <dgm:pt modelId="{87BA174B-E436-488B-A66A-E062C52181E3}" type="sibTrans" cxnId="{7CFCCE1D-2539-4105-9D47-C357F096D6E5}">
      <dgm:prSet/>
      <dgm:spPr/>
      <dgm:t>
        <a:bodyPr/>
        <a:lstStyle/>
        <a:p>
          <a:endParaRPr lang="en-CM"/>
        </a:p>
      </dgm:t>
    </dgm:pt>
    <dgm:pt modelId="{7D08EA21-480B-48F9-826C-60E34742A057}" type="pres">
      <dgm:prSet presAssocID="{948FFF5B-EEF4-40C7-A8D6-83B2B448FC72}" presName="theList" presStyleCnt="0">
        <dgm:presLayoutVars>
          <dgm:dir/>
          <dgm:animLvl val="lvl"/>
          <dgm:resizeHandles val="exact"/>
        </dgm:presLayoutVars>
      </dgm:prSet>
      <dgm:spPr/>
    </dgm:pt>
    <dgm:pt modelId="{5FBA3852-6D62-46CB-AC4D-164C17048A2D}" type="pres">
      <dgm:prSet presAssocID="{5C62F4B4-F334-4C12-8701-BFAECFA6B73E}" presName="compNode" presStyleCnt="0"/>
      <dgm:spPr/>
    </dgm:pt>
    <dgm:pt modelId="{5682F32F-C37C-44C3-8870-B391B68B3428}" type="pres">
      <dgm:prSet presAssocID="{5C62F4B4-F334-4C12-8701-BFAECFA6B73E}" presName="noGeometry" presStyleCnt="0"/>
      <dgm:spPr/>
    </dgm:pt>
    <dgm:pt modelId="{683E1914-5A1D-4D0E-8548-C6B8E58B1F1F}" type="pres">
      <dgm:prSet presAssocID="{5C62F4B4-F334-4C12-8701-BFAECFA6B73E}" presName="childTextVisible" presStyleLbl="bgAccFollowNode1" presStyleIdx="0" presStyleCnt="4" custScaleX="256711" custScaleY="112723" custLinFactNeighborX="30936" custLinFactNeighborY="4060">
        <dgm:presLayoutVars>
          <dgm:bulletEnabled val="1"/>
        </dgm:presLayoutVars>
      </dgm:prSet>
      <dgm:spPr/>
    </dgm:pt>
    <dgm:pt modelId="{A9828B59-A9B8-4A96-A888-815A0C32518E}" type="pres">
      <dgm:prSet presAssocID="{5C62F4B4-F334-4C12-8701-BFAECFA6B73E}" presName="childTextHidden" presStyleLbl="bgAccFollowNode1" presStyleIdx="0" presStyleCnt="4"/>
      <dgm:spPr/>
    </dgm:pt>
    <dgm:pt modelId="{E0B72E73-23F7-479E-B8F2-1E9890A1D444}" type="pres">
      <dgm:prSet presAssocID="{5C62F4B4-F334-4C12-8701-BFAECFA6B73E}" presName="parentText" presStyleLbl="node1" presStyleIdx="0" presStyleCnt="4" custScaleX="202437" custScaleY="166889" custLinFactNeighborX="-70696">
        <dgm:presLayoutVars>
          <dgm:chMax val="1"/>
          <dgm:bulletEnabled val="1"/>
        </dgm:presLayoutVars>
      </dgm:prSet>
      <dgm:spPr/>
    </dgm:pt>
    <dgm:pt modelId="{194FA5DD-FD61-4959-9D7A-E4771EED2749}" type="pres">
      <dgm:prSet presAssocID="{5C62F4B4-F334-4C12-8701-BFAECFA6B73E}" presName="aSpace" presStyleCnt="0"/>
      <dgm:spPr/>
    </dgm:pt>
    <dgm:pt modelId="{1BAD51CB-7D4E-436C-B2E4-E5DD0DE988E6}" type="pres">
      <dgm:prSet presAssocID="{3E178389-F5C1-48B7-A68B-E45C6FADF953}" presName="compNode" presStyleCnt="0"/>
      <dgm:spPr/>
    </dgm:pt>
    <dgm:pt modelId="{4D5F09FE-C6CC-43D4-8961-766A6A2CBB2B}" type="pres">
      <dgm:prSet presAssocID="{3E178389-F5C1-48B7-A68B-E45C6FADF953}" presName="noGeometry" presStyleCnt="0"/>
      <dgm:spPr/>
    </dgm:pt>
    <dgm:pt modelId="{D94918E9-7138-4B62-B542-029A9A10DBAA}" type="pres">
      <dgm:prSet presAssocID="{3E178389-F5C1-48B7-A68B-E45C6FADF953}" presName="childTextVisible" presStyleLbl="bgAccFollowNode1" presStyleIdx="1" presStyleCnt="4" custScaleX="282087" custScaleY="121168" custLinFactNeighborX="29382" custLinFactNeighborY="9600">
        <dgm:presLayoutVars>
          <dgm:bulletEnabled val="1"/>
        </dgm:presLayoutVars>
      </dgm:prSet>
      <dgm:spPr/>
    </dgm:pt>
    <dgm:pt modelId="{DD6BE06B-6B3F-481F-B3EE-4929CAF3E180}" type="pres">
      <dgm:prSet presAssocID="{3E178389-F5C1-48B7-A68B-E45C6FADF953}" presName="childTextHidden" presStyleLbl="bgAccFollowNode1" presStyleIdx="1" presStyleCnt="4"/>
      <dgm:spPr/>
    </dgm:pt>
    <dgm:pt modelId="{7139EF25-B6E6-443D-BE23-4A89590478F0}" type="pres">
      <dgm:prSet presAssocID="{3E178389-F5C1-48B7-A68B-E45C6FADF953}" presName="parentText" presStyleLbl="node1" presStyleIdx="1" presStyleCnt="4" custScaleX="190436" custScaleY="166729" custLinFactNeighborX="-61612" custLinFactNeighborY="3773">
        <dgm:presLayoutVars>
          <dgm:chMax val="1"/>
          <dgm:bulletEnabled val="1"/>
        </dgm:presLayoutVars>
      </dgm:prSet>
      <dgm:spPr/>
    </dgm:pt>
    <dgm:pt modelId="{5CFCE7E9-95E8-436C-B5EB-9CDED9F632E6}" type="pres">
      <dgm:prSet presAssocID="{3E178389-F5C1-48B7-A68B-E45C6FADF953}" presName="aSpace" presStyleCnt="0"/>
      <dgm:spPr/>
    </dgm:pt>
    <dgm:pt modelId="{877C621B-6E64-4E49-9925-C14AA9FD242E}" type="pres">
      <dgm:prSet presAssocID="{28502498-E892-4BFC-90D1-E022201E280D}" presName="compNode" presStyleCnt="0"/>
      <dgm:spPr/>
    </dgm:pt>
    <dgm:pt modelId="{B414F5FC-B6CD-4F7F-B548-385A42D61C78}" type="pres">
      <dgm:prSet presAssocID="{28502498-E892-4BFC-90D1-E022201E280D}" presName="noGeometry" presStyleCnt="0"/>
      <dgm:spPr/>
    </dgm:pt>
    <dgm:pt modelId="{EF7B7CA2-D539-4F33-9209-11CE1971E6AD}" type="pres">
      <dgm:prSet presAssocID="{28502498-E892-4BFC-90D1-E022201E280D}" presName="childTextVisible" presStyleLbl="bgAccFollowNode1" presStyleIdx="2" presStyleCnt="4" custScaleX="309650" custScaleY="133366" custLinFactNeighborX="27024" custLinFactNeighborY="9251">
        <dgm:presLayoutVars>
          <dgm:bulletEnabled val="1"/>
        </dgm:presLayoutVars>
      </dgm:prSet>
      <dgm:spPr/>
    </dgm:pt>
    <dgm:pt modelId="{53E44A3A-1F0C-449A-80B3-9A4159D5B58C}" type="pres">
      <dgm:prSet presAssocID="{28502498-E892-4BFC-90D1-E022201E280D}" presName="childTextHidden" presStyleLbl="bgAccFollowNode1" presStyleIdx="2" presStyleCnt="4"/>
      <dgm:spPr/>
    </dgm:pt>
    <dgm:pt modelId="{4854FDAC-E31C-4B45-829B-2AFF4C603C42}" type="pres">
      <dgm:prSet presAssocID="{28502498-E892-4BFC-90D1-E022201E280D}" presName="parentText" presStyleLbl="node1" presStyleIdx="2" presStyleCnt="4" custScaleX="199785" custScaleY="199301" custLinFactNeighborX="-80267" custLinFactNeighborY="16207">
        <dgm:presLayoutVars>
          <dgm:chMax val="1"/>
          <dgm:bulletEnabled val="1"/>
        </dgm:presLayoutVars>
      </dgm:prSet>
      <dgm:spPr/>
    </dgm:pt>
    <dgm:pt modelId="{51CB6B5D-69D6-475C-A156-BAF07D49FE18}" type="pres">
      <dgm:prSet presAssocID="{28502498-E892-4BFC-90D1-E022201E280D}" presName="aSpace" presStyleCnt="0"/>
      <dgm:spPr/>
    </dgm:pt>
    <dgm:pt modelId="{1E250AB2-58AB-4A37-8D43-7D4C28EA0FF4}" type="pres">
      <dgm:prSet presAssocID="{8D2A9845-B517-4B24-80FA-54C3D8E3A96F}" presName="compNode" presStyleCnt="0"/>
      <dgm:spPr/>
    </dgm:pt>
    <dgm:pt modelId="{12C5BD96-D4CE-409F-857F-E6F1A6C54958}" type="pres">
      <dgm:prSet presAssocID="{8D2A9845-B517-4B24-80FA-54C3D8E3A96F}" presName="noGeometry" presStyleCnt="0"/>
      <dgm:spPr/>
    </dgm:pt>
    <dgm:pt modelId="{28DCE486-AFA4-4E82-AF7E-A48BF5132EE9}" type="pres">
      <dgm:prSet presAssocID="{8D2A9845-B517-4B24-80FA-54C3D8E3A96F}" presName="childTextVisible" presStyleLbl="bgAccFollowNode1" presStyleIdx="3" presStyleCnt="4" custFlipHor="1" custScaleX="3307" custScaleY="7722" custLinFactX="-285988" custLinFactY="-100000" custLinFactNeighborX="-300000" custLinFactNeighborY="-124026">
        <dgm:presLayoutVars>
          <dgm:bulletEnabled val="1"/>
        </dgm:presLayoutVars>
      </dgm:prSet>
      <dgm:spPr/>
    </dgm:pt>
    <dgm:pt modelId="{6649DC89-08E5-474B-97D0-3980E0F107FF}" type="pres">
      <dgm:prSet presAssocID="{8D2A9845-B517-4B24-80FA-54C3D8E3A96F}" presName="childTextHidden" presStyleLbl="bgAccFollowNode1" presStyleIdx="3" presStyleCnt="4"/>
      <dgm:spPr/>
    </dgm:pt>
    <dgm:pt modelId="{5EFE10A7-0DFE-465C-BF3C-AD8BAAD60658}" type="pres">
      <dgm:prSet presAssocID="{8D2A9845-B517-4B24-80FA-54C3D8E3A96F}" presName="parentText" presStyleLbl="node1" presStyleIdx="3" presStyleCnt="4" custScaleX="170267" custScaleY="146508" custLinFactNeighborX="-21462" custLinFactNeighborY="17309">
        <dgm:presLayoutVars>
          <dgm:chMax val="1"/>
          <dgm:bulletEnabled val="1"/>
        </dgm:presLayoutVars>
      </dgm:prSet>
      <dgm:spPr/>
    </dgm:pt>
  </dgm:ptLst>
  <dgm:cxnLst>
    <dgm:cxn modelId="{4BDBBE04-440B-40E4-A628-6F7FF7556BD9}" type="presOf" srcId="{8D2A9845-B517-4B24-80FA-54C3D8E3A96F}" destId="{5EFE10A7-0DFE-465C-BF3C-AD8BAAD60658}" srcOrd="0" destOrd="0" presId="urn:microsoft.com/office/officeart/2005/8/layout/hProcess6"/>
    <dgm:cxn modelId="{3C23DE0C-4B37-4FF3-92D4-2DE190135CCC}" type="presOf" srcId="{92197F76-E834-4C62-B5A7-F56BBE30F31F}" destId="{A9828B59-A9B8-4A96-A888-815A0C32518E}" srcOrd="1" destOrd="0" presId="urn:microsoft.com/office/officeart/2005/8/layout/hProcess6"/>
    <dgm:cxn modelId="{7CFCCE1D-2539-4105-9D47-C357F096D6E5}" srcId="{948FFF5B-EEF4-40C7-A8D6-83B2B448FC72}" destId="{8D2A9845-B517-4B24-80FA-54C3D8E3A96F}" srcOrd="3" destOrd="0" parTransId="{5DB59576-742B-46DD-AD7D-6372973C78A3}" sibTransId="{87BA174B-E436-488B-A66A-E062C52181E3}"/>
    <dgm:cxn modelId="{DB80A264-86D4-4B01-92FB-F09729E15474}" type="presOf" srcId="{92197F76-E834-4C62-B5A7-F56BBE30F31F}" destId="{683E1914-5A1D-4D0E-8548-C6B8E58B1F1F}" srcOrd="0" destOrd="0" presId="urn:microsoft.com/office/officeart/2005/8/layout/hProcess6"/>
    <dgm:cxn modelId="{BB4D0546-677A-4D28-B2D8-7975453F2657}" srcId="{5C62F4B4-F334-4C12-8701-BFAECFA6B73E}" destId="{92197F76-E834-4C62-B5A7-F56BBE30F31F}" srcOrd="0" destOrd="0" parTransId="{CA9FAFF1-5D45-44E9-8128-9EF2115F7EFD}" sibTransId="{03C67CE3-71EB-4593-B889-2BDA9D469582}"/>
    <dgm:cxn modelId="{F7360D6A-BCA0-41A9-8612-DC3772AD1139}" type="presOf" srcId="{6067CFDC-9B84-414A-B4FC-1E6CFD325AD8}" destId="{53E44A3A-1F0C-449A-80B3-9A4159D5B58C}" srcOrd="1" destOrd="0" presId="urn:microsoft.com/office/officeart/2005/8/layout/hProcess6"/>
    <dgm:cxn modelId="{0840E66B-AEC9-4CE2-972D-56B0A1D7911E}" srcId="{948FFF5B-EEF4-40C7-A8D6-83B2B448FC72}" destId="{3E178389-F5C1-48B7-A68B-E45C6FADF953}" srcOrd="1" destOrd="0" parTransId="{9D997813-D24D-4E1F-A683-D76178453F3A}" sibTransId="{D311AD54-5E73-4F7E-A9CD-9FB515CD5443}"/>
    <dgm:cxn modelId="{527BF970-052A-49C0-B87D-A22BE9C1CDC7}" srcId="{948FFF5B-EEF4-40C7-A8D6-83B2B448FC72}" destId="{28502498-E892-4BFC-90D1-E022201E280D}" srcOrd="2" destOrd="0" parTransId="{FD976C69-1D23-4EAF-BCBC-5793C410A625}" sibTransId="{F9992B49-CE8D-4051-B1FF-6D51C6A17479}"/>
    <dgm:cxn modelId="{83AFCA74-9940-48C9-9701-66EAF2B56538}" type="presOf" srcId="{948FFF5B-EEF4-40C7-A8D6-83B2B448FC72}" destId="{7D08EA21-480B-48F9-826C-60E34742A057}" srcOrd="0" destOrd="0" presId="urn:microsoft.com/office/officeart/2005/8/layout/hProcess6"/>
    <dgm:cxn modelId="{4D509386-B0F9-49A6-A456-D207A6D39200}" type="presOf" srcId="{28502498-E892-4BFC-90D1-E022201E280D}" destId="{4854FDAC-E31C-4B45-829B-2AFF4C603C42}" srcOrd="0" destOrd="0" presId="urn:microsoft.com/office/officeart/2005/8/layout/hProcess6"/>
    <dgm:cxn modelId="{FF086D8B-C6F8-4B2B-850A-A308689DDE24}" type="presOf" srcId="{5C62F4B4-F334-4C12-8701-BFAECFA6B73E}" destId="{E0B72E73-23F7-479E-B8F2-1E9890A1D444}" srcOrd="0" destOrd="0" presId="urn:microsoft.com/office/officeart/2005/8/layout/hProcess6"/>
    <dgm:cxn modelId="{A4F609C7-8885-48CE-8E09-3B620D10EA2A}" type="presOf" srcId="{6067CFDC-9B84-414A-B4FC-1E6CFD325AD8}" destId="{EF7B7CA2-D539-4F33-9209-11CE1971E6AD}" srcOrd="0" destOrd="0" presId="urn:microsoft.com/office/officeart/2005/8/layout/hProcess6"/>
    <dgm:cxn modelId="{84506ECB-658E-4ED5-9146-BCE32BA6790B}" srcId="{948FFF5B-EEF4-40C7-A8D6-83B2B448FC72}" destId="{5C62F4B4-F334-4C12-8701-BFAECFA6B73E}" srcOrd="0" destOrd="0" parTransId="{23C32FAC-2DB8-459B-B639-FA79D5E29BB5}" sibTransId="{EAC6DF88-2001-4116-A203-A41060BC2B5F}"/>
    <dgm:cxn modelId="{ABCCA7DD-554A-462B-8AA1-0931225C6A1E}" srcId="{28502498-E892-4BFC-90D1-E022201E280D}" destId="{6067CFDC-9B84-414A-B4FC-1E6CFD325AD8}" srcOrd="0" destOrd="0" parTransId="{60ED8D5A-1E40-4E1A-ACF0-37F4AA29FB67}" sibTransId="{96A3F603-2995-431E-A355-DA3790E60649}"/>
    <dgm:cxn modelId="{F1B429E5-CF18-45D2-A1F4-33A40EC4AC47}" type="presOf" srcId="{3E178389-F5C1-48B7-A68B-E45C6FADF953}" destId="{7139EF25-B6E6-443D-BE23-4A89590478F0}" srcOrd="0" destOrd="0" presId="urn:microsoft.com/office/officeart/2005/8/layout/hProcess6"/>
    <dgm:cxn modelId="{70B331E5-4857-4A36-BA2E-9816FE882A33}" type="presOf" srcId="{9AC87E2C-999C-4141-8CB4-8D3EBC73980C}" destId="{DD6BE06B-6B3F-481F-B3EE-4929CAF3E180}" srcOrd="1" destOrd="0" presId="urn:microsoft.com/office/officeart/2005/8/layout/hProcess6"/>
    <dgm:cxn modelId="{7A0D67E6-6C30-4568-93EF-0B20C348D482}" srcId="{3E178389-F5C1-48B7-A68B-E45C6FADF953}" destId="{9AC87E2C-999C-4141-8CB4-8D3EBC73980C}" srcOrd="0" destOrd="0" parTransId="{52124013-073E-4CB9-8BC2-C68D72E175EA}" sibTransId="{CD909D26-F7A3-4773-9248-4FD7F32D438D}"/>
    <dgm:cxn modelId="{050297FD-24A8-4389-B452-9CCC058ECD1A}" type="presOf" srcId="{9AC87E2C-999C-4141-8CB4-8D3EBC73980C}" destId="{D94918E9-7138-4B62-B542-029A9A10DBAA}" srcOrd="0" destOrd="0" presId="urn:microsoft.com/office/officeart/2005/8/layout/hProcess6"/>
    <dgm:cxn modelId="{84D0908A-19D5-43FA-8B5F-2A0ADA5F26B2}" type="presParOf" srcId="{7D08EA21-480B-48F9-826C-60E34742A057}" destId="{5FBA3852-6D62-46CB-AC4D-164C17048A2D}" srcOrd="0" destOrd="0" presId="urn:microsoft.com/office/officeart/2005/8/layout/hProcess6"/>
    <dgm:cxn modelId="{95C24412-3F1C-4686-BDB6-6756288A93FB}" type="presParOf" srcId="{5FBA3852-6D62-46CB-AC4D-164C17048A2D}" destId="{5682F32F-C37C-44C3-8870-B391B68B3428}" srcOrd="0" destOrd="0" presId="urn:microsoft.com/office/officeart/2005/8/layout/hProcess6"/>
    <dgm:cxn modelId="{669BE1F4-F451-482A-AAC4-9B04E1D6E9E3}" type="presParOf" srcId="{5FBA3852-6D62-46CB-AC4D-164C17048A2D}" destId="{683E1914-5A1D-4D0E-8548-C6B8E58B1F1F}" srcOrd="1" destOrd="0" presId="urn:microsoft.com/office/officeart/2005/8/layout/hProcess6"/>
    <dgm:cxn modelId="{5EC7311F-2F7D-423E-88BF-8187A67583B1}" type="presParOf" srcId="{5FBA3852-6D62-46CB-AC4D-164C17048A2D}" destId="{A9828B59-A9B8-4A96-A888-815A0C32518E}" srcOrd="2" destOrd="0" presId="urn:microsoft.com/office/officeart/2005/8/layout/hProcess6"/>
    <dgm:cxn modelId="{13C8D113-A6F8-4F56-97F7-F95176611A82}" type="presParOf" srcId="{5FBA3852-6D62-46CB-AC4D-164C17048A2D}" destId="{E0B72E73-23F7-479E-B8F2-1E9890A1D444}" srcOrd="3" destOrd="0" presId="urn:microsoft.com/office/officeart/2005/8/layout/hProcess6"/>
    <dgm:cxn modelId="{F0F15F30-1D4D-407C-AF1D-97B07C7478F2}" type="presParOf" srcId="{7D08EA21-480B-48F9-826C-60E34742A057}" destId="{194FA5DD-FD61-4959-9D7A-E4771EED2749}" srcOrd="1" destOrd="0" presId="urn:microsoft.com/office/officeart/2005/8/layout/hProcess6"/>
    <dgm:cxn modelId="{DCE0E603-E01C-4F28-BF92-859E0E0B0600}" type="presParOf" srcId="{7D08EA21-480B-48F9-826C-60E34742A057}" destId="{1BAD51CB-7D4E-436C-B2E4-E5DD0DE988E6}" srcOrd="2" destOrd="0" presId="urn:microsoft.com/office/officeart/2005/8/layout/hProcess6"/>
    <dgm:cxn modelId="{37B63FD1-E629-44B2-8818-232B1831AE4D}" type="presParOf" srcId="{1BAD51CB-7D4E-436C-B2E4-E5DD0DE988E6}" destId="{4D5F09FE-C6CC-43D4-8961-766A6A2CBB2B}" srcOrd="0" destOrd="0" presId="urn:microsoft.com/office/officeart/2005/8/layout/hProcess6"/>
    <dgm:cxn modelId="{55FC590D-95FD-4D7B-82AF-655B2BB465FC}" type="presParOf" srcId="{1BAD51CB-7D4E-436C-B2E4-E5DD0DE988E6}" destId="{D94918E9-7138-4B62-B542-029A9A10DBAA}" srcOrd="1" destOrd="0" presId="urn:microsoft.com/office/officeart/2005/8/layout/hProcess6"/>
    <dgm:cxn modelId="{CCCED183-3125-4931-9EA7-74310F33605F}" type="presParOf" srcId="{1BAD51CB-7D4E-436C-B2E4-E5DD0DE988E6}" destId="{DD6BE06B-6B3F-481F-B3EE-4929CAF3E180}" srcOrd="2" destOrd="0" presId="urn:microsoft.com/office/officeart/2005/8/layout/hProcess6"/>
    <dgm:cxn modelId="{2D376C40-F1BF-4583-AD9A-2FD1ABE6D83F}" type="presParOf" srcId="{1BAD51CB-7D4E-436C-B2E4-E5DD0DE988E6}" destId="{7139EF25-B6E6-443D-BE23-4A89590478F0}" srcOrd="3" destOrd="0" presId="urn:microsoft.com/office/officeart/2005/8/layout/hProcess6"/>
    <dgm:cxn modelId="{A439119F-43BB-42BB-B0F2-C24EC5C9005F}" type="presParOf" srcId="{7D08EA21-480B-48F9-826C-60E34742A057}" destId="{5CFCE7E9-95E8-436C-B5EB-9CDED9F632E6}" srcOrd="3" destOrd="0" presId="urn:microsoft.com/office/officeart/2005/8/layout/hProcess6"/>
    <dgm:cxn modelId="{2B77C4C0-962C-4497-96B7-E3345A317C2A}" type="presParOf" srcId="{7D08EA21-480B-48F9-826C-60E34742A057}" destId="{877C621B-6E64-4E49-9925-C14AA9FD242E}" srcOrd="4" destOrd="0" presId="urn:microsoft.com/office/officeart/2005/8/layout/hProcess6"/>
    <dgm:cxn modelId="{D4E104AC-7DAF-44EE-8E67-F3A4BCCF8D71}" type="presParOf" srcId="{877C621B-6E64-4E49-9925-C14AA9FD242E}" destId="{B414F5FC-B6CD-4F7F-B548-385A42D61C78}" srcOrd="0" destOrd="0" presId="urn:microsoft.com/office/officeart/2005/8/layout/hProcess6"/>
    <dgm:cxn modelId="{F1A4A474-4BED-4A16-AE07-58EEF8AEAFD8}" type="presParOf" srcId="{877C621B-6E64-4E49-9925-C14AA9FD242E}" destId="{EF7B7CA2-D539-4F33-9209-11CE1971E6AD}" srcOrd="1" destOrd="0" presId="urn:microsoft.com/office/officeart/2005/8/layout/hProcess6"/>
    <dgm:cxn modelId="{46A68E89-F0E9-4C78-8F20-79EE71B65305}" type="presParOf" srcId="{877C621B-6E64-4E49-9925-C14AA9FD242E}" destId="{53E44A3A-1F0C-449A-80B3-9A4159D5B58C}" srcOrd="2" destOrd="0" presId="urn:microsoft.com/office/officeart/2005/8/layout/hProcess6"/>
    <dgm:cxn modelId="{D78E646C-571E-48CE-832A-03E15810BBDF}" type="presParOf" srcId="{877C621B-6E64-4E49-9925-C14AA9FD242E}" destId="{4854FDAC-E31C-4B45-829B-2AFF4C603C42}" srcOrd="3" destOrd="0" presId="urn:microsoft.com/office/officeart/2005/8/layout/hProcess6"/>
    <dgm:cxn modelId="{85F4B063-A05D-478D-ADBA-30FB54DA5AAC}" type="presParOf" srcId="{7D08EA21-480B-48F9-826C-60E34742A057}" destId="{51CB6B5D-69D6-475C-A156-BAF07D49FE18}" srcOrd="5" destOrd="0" presId="urn:microsoft.com/office/officeart/2005/8/layout/hProcess6"/>
    <dgm:cxn modelId="{5E1F6D37-F2A9-440E-BF53-F44F199F046E}" type="presParOf" srcId="{7D08EA21-480B-48F9-826C-60E34742A057}" destId="{1E250AB2-58AB-4A37-8D43-7D4C28EA0FF4}" srcOrd="6" destOrd="0" presId="urn:microsoft.com/office/officeart/2005/8/layout/hProcess6"/>
    <dgm:cxn modelId="{5F4FFE3A-7793-4C67-AAF3-527CFDE8B470}" type="presParOf" srcId="{1E250AB2-58AB-4A37-8D43-7D4C28EA0FF4}" destId="{12C5BD96-D4CE-409F-857F-E6F1A6C54958}" srcOrd="0" destOrd="0" presId="urn:microsoft.com/office/officeart/2005/8/layout/hProcess6"/>
    <dgm:cxn modelId="{6D998FED-A6FE-4FC2-BB13-52247B232888}" type="presParOf" srcId="{1E250AB2-58AB-4A37-8D43-7D4C28EA0FF4}" destId="{28DCE486-AFA4-4E82-AF7E-A48BF5132EE9}" srcOrd="1" destOrd="0" presId="urn:microsoft.com/office/officeart/2005/8/layout/hProcess6"/>
    <dgm:cxn modelId="{F0DA576E-0B0F-4B42-A032-27D2807AD92A}" type="presParOf" srcId="{1E250AB2-58AB-4A37-8D43-7D4C28EA0FF4}" destId="{6649DC89-08E5-474B-97D0-3980E0F107FF}" srcOrd="2" destOrd="0" presId="urn:microsoft.com/office/officeart/2005/8/layout/hProcess6"/>
    <dgm:cxn modelId="{33785919-A9D7-4FE4-BCE7-71991A546EA5}" type="presParOf" srcId="{1E250AB2-58AB-4A37-8D43-7D4C28EA0FF4}" destId="{5EFE10A7-0DFE-465C-BF3C-AD8BAAD60658}" srcOrd="3" destOrd="0" presId="urn:microsoft.com/office/officeart/2005/8/layout/hProcess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C4C7AAE7-5521-4298-B0AF-4C6F71FF8060}" type="doc">
      <dgm:prSet loTypeId="urn:microsoft.com/office/officeart/2005/8/layout/hProcess4" loCatId="process" qsTypeId="urn:microsoft.com/office/officeart/2005/8/quickstyle/simple4" qsCatId="simple" csTypeId="urn:microsoft.com/office/officeart/2005/8/colors/accent1_2" csCatId="accent1" phldr="1"/>
      <dgm:spPr/>
      <dgm:t>
        <a:bodyPr/>
        <a:lstStyle/>
        <a:p>
          <a:endParaRPr lang="en-CM"/>
        </a:p>
      </dgm:t>
    </dgm:pt>
    <dgm:pt modelId="{461A1C83-9985-4798-A70A-BE406FD614AD}">
      <dgm:prSet phldrT="[Text]" custT="1"/>
      <dgm:spPr/>
      <dgm:t>
        <a:bodyPr/>
        <a:lstStyle/>
        <a:p>
          <a:pPr>
            <a:buFont typeface="+mj-lt"/>
            <a:buAutoNum type="arabicPeriod"/>
          </a:pPr>
          <a:r>
            <a:rPr lang="fr-CM" sz="1200" b="1" dirty="0"/>
            <a:t>Demander à l’utilisateur de saisir les adresses qu’il souhaite visiter</a:t>
          </a:r>
          <a:endParaRPr lang="en-CM" sz="1200" dirty="0"/>
        </a:p>
      </dgm:t>
    </dgm:pt>
    <dgm:pt modelId="{0FB8C837-8069-468A-AB78-D408BE97C93E}" type="parTrans" cxnId="{7A560502-6A62-4A9B-AA04-89A7E80ACE18}">
      <dgm:prSet/>
      <dgm:spPr/>
      <dgm:t>
        <a:bodyPr/>
        <a:lstStyle/>
        <a:p>
          <a:endParaRPr lang="en-CM"/>
        </a:p>
      </dgm:t>
    </dgm:pt>
    <dgm:pt modelId="{B93E5430-177A-4F86-9F8E-743CFB21E334}" type="sibTrans" cxnId="{7A560502-6A62-4A9B-AA04-89A7E80ACE18}">
      <dgm:prSet/>
      <dgm:spPr/>
      <dgm:t>
        <a:bodyPr/>
        <a:lstStyle/>
        <a:p>
          <a:endParaRPr lang="en-CM"/>
        </a:p>
      </dgm:t>
    </dgm:pt>
    <dgm:pt modelId="{1E2B2E79-120A-4C02-8C9F-2445FB255E24}">
      <dgm:prSet phldrT="[Text]" custT="1"/>
      <dgm:spPr/>
      <dgm:t>
        <a:bodyPr/>
        <a:lstStyle/>
        <a:p>
          <a:r>
            <a:rPr lang="fr-CM" sz="1100" b="1" dirty="0"/>
            <a:t>Adresses= Input (‘Entrer les adresses s’il vous plait : ’)</a:t>
          </a:r>
          <a:endParaRPr lang="en-CM" sz="1100" dirty="0"/>
        </a:p>
      </dgm:t>
    </dgm:pt>
    <dgm:pt modelId="{D3BD9AE1-3F5D-4604-8532-B983080B0726}" type="parTrans" cxnId="{E48A3EC3-CA71-489F-B172-27952C9AC2BC}">
      <dgm:prSet/>
      <dgm:spPr/>
      <dgm:t>
        <a:bodyPr/>
        <a:lstStyle/>
        <a:p>
          <a:endParaRPr lang="en-CM"/>
        </a:p>
      </dgm:t>
    </dgm:pt>
    <dgm:pt modelId="{A86F355F-7BE2-4C65-BD1E-9CE69DBA2074}" type="sibTrans" cxnId="{E48A3EC3-CA71-489F-B172-27952C9AC2BC}">
      <dgm:prSet/>
      <dgm:spPr/>
      <dgm:t>
        <a:bodyPr/>
        <a:lstStyle/>
        <a:p>
          <a:endParaRPr lang="en-CM"/>
        </a:p>
      </dgm:t>
    </dgm:pt>
    <dgm:pt modelId="{C3F8BDF6-F54A-4236-979B-5C811C6070D2}">
      <dgm:prSet phldrT="[Text]" custT="1"/>
      <dgm:spPr/>
      <dgm:t>
        <a:bodyPr/>
        <a:lstStyle/>
        <a:p>
          <a:pPr>
            <a:buFont typeface="+mj-lt"/>
            <a:buAutoNum type="arabicPeriod"/>
          </a:pPr>
          <a:r>
            <a:rPr lang="fr-CM" sz="1200" b="1" dirty="0"/>
            <a:t>Convertir les adresses en coordonnées GPS</a:t>
          </a:r>
          <a:endParaRPr lang="en-CM" sz="1200" dirty="0"/>
        </a:p>
      </dgm:t>
    </dgm:pt>
    <dgm:pt modelId="{42818DA6-2954-48D5-ACCB-5AE5F09098AE}" type="parTrans" cxnId="{E5FC6271-9AA4-4D48-8271-38D8756DFC95}">
      <dgm:prSet/>
      <dgm:spPr/>
      <dgm:t>
        <a:bodyPr/>
        <a:lstStyle/>
        <a:p>
          <a:endParaRPr lang="en-CM"/>
        </a:p>
      </dgm:t>
    </dgm:pt>
    <dgm:pt modelId="{413C404E-81D7-44D8-9F74-3BD7887BDD68}" type="sibTrans" cxnId="{E5FC6271-9AA4-4D48-8271-38D8756DFC95}">
      <dgm:prSet/>
      <dgm:spPr/>
      <dgm:t>
        <a:bodyPr/>
        <a:lstStyle/>
        <a:p>
          <a:endParaRPr lang="en-CM"/>
        </a:p>
      </dgm:t>
    </dgm:pt>
    <dgm:pt modelId="{DEA2DC92-E8C3-46A9-ABF5-1580B16A566D}">
      <dgm:prSet phldrT="[Text]" custT="1"/>
      <dgm:spPr/>
      <dgm:t>
        <a:bodyPr/>
        <a:lstStyle/>
        <a:p>
          <a:r>
            <a:rPr lang="fr-CM" sz="1100" dirty="0"/>
            <a:t>Convertir les adresses en coordonnées GPS est référé comme le </a:t>
          </a:r>
          <a:r>
            <a:rPr lang="fr-CM" sz="1100" b="1" dirty="0"/>
            <a:t>Géocodage. </a:t>
          </a:r>
          <a:r>
            <a:rPr lang="fr-CM" sz="1100" dirty="0"/>
            <a:t>Ceci se fera dans les étapes suivantes ;</a:t>
          </a:r>
          <a:endParaRPr lang="en-CM" sz="1100" dirty="0"/>
        </a:p>
      </dgm:t>
    </dgm:pt>
    <dgm:pt modelId="{84C9D964-A72F-4E8A-A2FE-AD5120570BC7}" type="parTrans" cxnId="{7CBDAC71-E6CC-4466-902D-ED202E4DF91E}">
      <dgm:prSet/>
      <dgm:spPr/>
      <dgm:t>
        <a:bodyPr/>
        <a:lstStyle/>
        <a:p>
          <a:endParaRPr lang="en-CM"/>
        </a:p>
      </dgm:t>
    </dgm:pt>
    <dgm:pt modelId="{A0167CA5-B6FD-4D5A-ABD7-66FA51C0D293}" type="sibTrans" cxnId="{7CBDAC71-E6CC-4466-902D-ED202E4DF91E}">
      <dgm:prSet/>
      <dgm:spPr/>
      <dgm:t>
        <a:bodyPr/>
        <a:lstStyle/>
        <a:p>
          <a:endParaRPr lang="en-CM"/>
        </a:p>
      </dgm:t>
    </dgm:pt>
    <dgm:pt modelId="{FFB50C1B-C580-4CE0-BF14-1A4829E038B4}">
      <dgm:prSet phldrT="[Text]" custT="1"/>
      <dgm:spPr/>
      <dgm:t>
        <a:bodyPr/>
        <a:lstStyle/>
        <a:p>
          <a:pPr>
            <a:buFont typeface="+mj-lt"/>
            <a:buAutoNum type="arabicPeriod"/>
          </a:pPr>
          <a:r>
            <a:rPr lang="fr-CM" sz="1200" b="1" dirty="0"/>
            <a:t>Faire décoller le drone</a:t>
          </a:r>
          <a:endParaRPr lang="en-CM" sz="1200" dirty="0"/>
        </a:p>
      </dgm:t>
    </dgm:pt>
    <dgm:pt modelId="{D9189777-1AD8-4B39-B6A3-2A923A966302}" type="parTrans" cxnId="{8EE45D21-5B0D-44BA-AFB2-A0BC23D2B227}">
      <dgm:prSet/>
      <dgm:spPr/>
      <dgm:t>
        <a:bodyPr/>
        <a:lstStyle/>
        <a:p>
          <a:endParaRPr lang="en-CM"/>
        </a:p>
      </dgm:t>
    </dgm:pt>
    <dgm:pt modelId="{C8EAD11C-F505-4CA2-8E18-7D5966AA02A2}" type="sibTrans" cxnId="{8EE45D21-5B0D-44BA-AFB2-A0BC23D2B227}">
      <dgm:prSet/>
      <dgm:spPr/>
      <dgm:t>
        <a:bodyPr/>
        <a:lstStyle/>
        <a:p>
          <a:endParaRPr lang="en-CM"/>
        </a:p>
      </dgm:t>
    </dgm:pt>
    <dgm:pt modelId="{546B3078-A4AC-4DAC-9A2E-D62B64F7A3BB}">
      <dgm:prSet phldrT="[Text]" custT="1"/>
      <dgm:spPr/>
      <dgm:t>
        <a:bodyPr/>
        <a:lstStyle/>
        <a:p>
          <a:r>
            <a:rPr lang="fr-CM" sz="1200" dirty="0"/>
            <a:t>Le drone décollera utilisant la fonction </a:t>
          </a:r>
          <a:r>
            <a:rPr lang="fr-CM" sz="1200" b="1" dirty="0"/>
            <a:t>takeoff </a:t>
          </a:r>
          <a:endParaRPr lang="en-CM" sz="400" dirty="0"/>
        </a:p>
      </dgm:t>
    </dgm:pt>
    <dgm:pt modelId="{6FFB8AE9-85B1-46C5-87C8-DEEA503920F3}" type="parTrans" cxnId="{A98CB210-8E56-4C22-9DD8-238417502CFB}">
      <dgm:prSet/>
      <dgm:spPr/>
      <dgm:t>
        <a:bodyPr/>
        <a:lstStyle/>
        <a:p>
          <a:endParaRPr lang="en-CM"/>
        </a:p>
      </dgm:t>
    </dgm:pt>
    <dgm:pt modelId="{1F51C8B2-AB17-4542-811A-C631BD9A831B}" type="sibTrans" cxnId="{A98CB210-8E56-4C22-9DD8-238417502CFB}">
      <dgm:prSet/>
      <dgm:spPr/>
      <dgm:t>
        <a:bodyPr/>
        <a:lstStyle/>
        <a:p>
          <a:endParaRPr lang="en-CM"/>
        </a:p>
      </dgm:t>
    </dgm:pt>
    <dgm:pt modelId="{77254B3C-F8EE-4E43-9483-280503DA577E}">
      <dgm:prSet custT="1"/>
      <dgm:spPr/>
      <dgm:t>
        <a:bodyPr/>
        <a:lstStyle/>
        <a:p>
          <a:r>
            <a:rPr lang="fr-CM" sz="1100" b="1" dirty="0" err="1"/>
            <a:t>Print</a:t>
          </a:r>
          <a:r>
            <a:rPr lang="fr-CM" sz="1100" b="1" dirty="0"/>
            <a:t> (‘les adresses sont’, Adresses)</a:t>
          </a:r>
          <a:endParaRPr lang="en-CM" sz="1100" b="1" dirty="0"/>
        </a:p>
      </dgm:t>
    </dgm:pt>
    <dgm:pt modelId="{44BA269C-1298-4D58-8EDB-F9B6B807A9CF}" type="parTrans" cxnId="{205ADB46-C236-40AD-B2A7-AD4E547F49F7}">
      <dgm:prSet/>
      <dgm:spPr/>
      <dgm:t>
        <a:bodyPr/>
        <a:lstStyle/>
        <a:p>
          <a:endParaRPr lang="en-CM"/>
        </a:p>
      </dgm:t>
    </dgm:pt>
    <dgm:pt modelId="{30C913D4-BCD5-4E83-A1BF-801978A8354D}" type="sibTrans" cxnId="{205ADB46-C236-40AD-B2A7-AD4E547F49F7}">
      <dgm:prSet/>
      <dgm:spPr/>
      <dgm:t>
        <a:bodyPr/>
        <a:lstStyle/>
        <a:p>
          <a:endParaRPr lang="en-CM"/>
        </a:p>
      </dgm:t>
    </dgm:pt>
    <dgm:pt modelId="{4EB6C9B8-178F-4CD4-B529-BFC49E21A2B5}">
      <dgm:prSet phldrT="[Text]" custT="1"/>
      <dgm:spPr/>
      <dgm:t>
        <a:bodyPr/>
        <a:lstStyle/>
        <a:p>
          <a:endParaRPr lang="en-CM" sz="1100" dirty="0"/>
        </a:p>
      </dgm:t>
    </dgm:pt>
    <dgm:pt modelId="{2E0E3970-CD16-4B47-A508-1DDD56179569}" type="parTrans" cxnId="{768C5240-4309-425A-8497-DEAB3C684A6A}">
      <dgm:prSet/>
      <dgm:spPr/>
      <dgm:t>
        <a:bodyPr/>
        <a:lstStyle/>
        <a:p>
          <a:endParaRPr lang="en-CM"/>
        </a:p>
      </dgm:t>
    </dgm:pt>
    <dgm:pt modelId="{D5D8E0A3-4937-48A0-A39F-85B287456C8A}" type="sibTrans" cxnId="{768C5240-4309-425A-8497-DEAB3C684A6A}">
      <dgm:prSet/>
      <dgm:spPr/>
      <dgm:t>
        <a:bodyPr/>
        <a:lstStyle/>
        <a:p>
          <a:endParaRPr lang="en-CM"/>
        </a:p>
      </dgm:t>
    </dgm:pt>
    <dgm:pt modelId="{B57EF2F4-F5AB-4703-BA53-884F4642386A}">
      <dgm:prSet phldrT="[Text]" custT="1"/>
      <dgm:spPr/>
      <dgm:t>
        <a:bodyPr/>
        <a:lstStyle/>
        <a:p>
          <a:r>
            <a:rPr lang="fr-CM" sz="1100" dirty="0"/>
            <a:t>. Ceci se fera à l’aide de la fonction </a:t>
          </a:r>
          <a:r>
            <a:rPr lang="fr-CM" sz="1100" b="1" u="sng" dirty="0"/>
            <a:t>input () ;</a:t>
          </a:r>
          <a:endParaRPr lang="en-CM" sz="1100" dirty="0"/>
        </a:p>
      </dgm:t>
    </dgm:pt>
    <dgm:pt modelId="{7E613145-3755-4D56-80C0-C08748112EC6}" type="parTrans" cxnId="{D1BF4F62-B2DA-481C-999E-A4F531A7A268}">
      <dgm:prSet/>
      <dgm:spPr/>
      <dgm:t>
        <a:bodyPr/>
        <a:lstStyle/>
        <a:p>
          <a:endParaRPr lang="en-CM"/>
        </a:p>
      </dgm:t>
    </dgm:pt>
    <dgm:pt modelId="{0EAEA925-C787-47B4-9B36-0AD8153E7B98}" type="sibTrans" cxnId="{D1BF4F62-B2DA-481C-999E-A4F531A7A268}">
      <dgm:prSet/>
      <dgm:spPr/>
      <dgm:t>
        <a:bodyPr/>
        <a:lstStyle/>
        <a:p>
          <a:endParaRPr lang="en-CM"/>
        </a:p>
      </dgm:t>
    </dgm:pt>
    <dgm:pt modelId="{F06943C3-870C-421D-B5ED-8A5C4267CA73}">
      <dgm:prSet phldrT="[Text]" custT="1"/>
      <dgm:spPr/>
      <dgm:t>
        <a:bodyPr/>
        <a:lstStyle/>
        <a:p>
          <a:pPr>
            <a:buFont typeface="+mj-lt"/>
            <a:buAutoNum type="arabicPeriod"/>
          </a:pPr>
          <a:r>
            <a:rPr lang="fr-CM" sz="1200" b="1" dirty="0"/>
            <a:t>Visiter les destinations </a:t>
          </a:r>
          <a:endParaRPr lang="en-CM" sz="1200" dirty="0"/>
        </a:p>
      </dgm:t>
    </dgm:pt>
    <dgm:pt modelId="{8C5C72AC-97C8-46E5-86C5-06B0D72F750A}" type="parTrans" cxnId="{983DA1C4-45EE-4192-A526-E09C07598599}">
      <dgm:prSet/>
      <dgm:spPr/>
      <dgm:t>
        <a:bodyPr/>
        <a:lstStyle/>
        <a:p>
          <a:endParaRPr lang="en-CM"/>
        </a:p>
      </dgm:t>
    </dgm:pt>
    <dgm:pt modelId="{CF38F921-074B-4B6B-986D-9212E2506849}" type="sibTrans" cxnId="{983DA1C4-45EE-4192-A526-E09C07598599}">
      <dgm:prSet/>
      <dgm:spPr/>
      <dgm:t>
        <a:bodyPr/>
        <a:lstStyle/>
        <a:p>
          <a:endParaRPr lang="en-CM"/>
        </a:p>
      </dgm:t>
    </dgm:pt>
    <dgm:pt modelId="{E23E922C-6054-430C-958F-8699FDB3C942}">
      <dgm:prSet phldrT="[Text]" custT="1"/>
      <dgm:spPr/>
      <dgm:t>
        <a:bodyPr/>
        <a:lstStyle/>
        <a:p>
          <a:r>
            <a:rPr lang="fr-CM" sz="1100" dirty="0"/>
            <a:t>. Ici les fonctions utilisées sont simples comme la fonction </a:t>
          </a:r>
          <a:r>
            <a:rPr lang="fr-CM" sz="1100" b="1" dirty="0" err="1"/>
            <a:t>Goto</a:t>
          </a:r>
          <a:r>
            <a:rPr lang="fr-CM" sz="1100" b="1" dirty="0"/>
            <a:t> ;</a:t>
          </a:r>
          <a:endParaRPr lang="en-CM" sz="1100" dirty="0"/>
        </a:p>
      </dgm:t>
    </dgm:pt>
    <dgm:pt modelId="{B3683196-7549-4A11-BFA4-5AD47128B33C}" type="parTrans" cxnId="{D7DD4D66-FCC3-413F-A3ED-DD8BB1448970}">
      <dgm:prSet/>
      <dgm:spPr/>
      <dgm:t>
        <a:bodyPr/>
        <a:lstStyle/>
        <a:p>
          <a:endParaRPr lang="en-CM"/>
        </a:p>
      </dgm:t>
    </dgm:pt>
    <dgm:pt modelId="{0D001765-5931-4012-9C6F-83B9308F1BC2}" type="sibTrans" cxnId="{D7DD4D66-FCC3-413F-A3ED-DD8BB1448970}">
      <dgm:prSet/>
      <dgm:spPr/>
      <dgm:t>
        <a:bodyPr/>
        <a:lstStyle/>
        <a:p>
          <a:endParaRPr lang="en-CM"/>
        </a:p>
      </dgm:t>
    </dgm:pt>
    <dgm:pt modelId="{A46C12B6-A98B-4F3B-A953-D14081A77B01}">
      <dgm:prSet phldrT="[Text]" custT="1"/>
      <dgm:spPr/>
      <dgm:t>
        <a:bodyPr/>
        <a:lstStyle/>
        <a:p>
          <a:r>
            <a:rPr lang="en-US" sz="1100" b="1" dirty="0"/>
            <a:t>print ("Going towards first point ")</a:t>
          </a:r>
          <a:endParaRPr lang="en-CM" sz="1100" dirty="0"/>
        </a:p>
      </dgm:t>
    </dgm:pt>
    <dgm:pt modelId="{47E8593F-B17D-4CC6-881F-E49260D5FAB2}" type="parTrans" cxnId="{7251E116-0250-4522-825C-C7AA1A5570B2}">
      <dgm:prSet/>
      <dgm:spPr/>
      <dgm:t>
        <a:bodyPr/>
        <a:lstStyle/>
        <a:p>
          <a:endParaRPr lang="en-CM"/>
        </a:p>
      </dgm:t>
    </dgm:pt>
    <dgm:pt modelId="{F1739FCC-3B03-44FA-BAD6-5D371228F5D1}" type="sibTrans" cxnId="{7251E116-0250-4522-825C-C7AA1A5570B2}">
      <dgm:prSet/>
      <dgm:spPr/>
      <dgm:t>
        <a:bodyPr/>
        <a:lstStyle/>
        <a:p>
          <a:endParaRPr lang="en-CM"/>
        </a:p>
      </dgm:t>
    </dgm:pt>
    <dgm:pt modelId="{93D62CCB-2728-4671-9D78-7BC7026D3AF7}">
      <dgm:prSet phldrT="[Text]" custT="1"/>
      <dgm:spPr/>
      <dgm:t>
        <a:bodyPr/>
        <a:lstStyle/>
        <a:p>
          <a:pPr>
            <a:buFont typeface="+mj-lt"/>
            <a:buAutoNum type="arabicPeriod"/>
          </a:pPr>
          <a:r>
            <a:rPr lang="fr-CM" sz="1200" b="1" dirty="0"/>
            <a:t>Revenir se poser au point de départ</a:t>
          </a:r>
          <a:endParaRPr lang="en-CM" sz="1200" dirty="0"/>
        </a:p>
      </dgm:t>
    </dgm:pt>
    <dgm:pt modelId="{CBD83CB0-BC4B-44F3-8D0D-83C13B94842E}" type="parTrans" cxnId="{398F31EC-E095-436E-9220-50CA8F0139E5}">
      <dgm:prSet/>
      <dgm:spPr/>
      <dgm:t>
        <a:bodyPr/>
        <a:lstStyle/>
        <a:p>
          <a:endParaRPr lang="en-CM"/>
        </a:p>
      </dgm:t>
    </dgm:pt>
    <dgm:pt modelId="{BF9A6FB0-BCF9-4A0E-95F2-EA6C60FC2C83}" type="sibTrans" cxnId="{398F31EC-E095-436E-9220-50CA8F0139E5}">
      <dgm:prSet/>
      <dgm:spPr/>
      <dgm:t>
        <a:bodyPr/>
        <a:lstStyle/>
        <a:p>
          <a:endParaRPr lang="en-CM"/>
        </a:p>
      </dgm:t>
    </dgm:pt>
    <dgm:pt modelId="{08A67519-7D44-44FE-ABB3-29AE0A11BBC9}">
      <dgm:prSet phldrT="[Text]"/>
      <dgm:spPr/>
      <dgm:t>
        <a:bodyPr/>
        <a:lstStyle/>
        <a:p>
          <a:r>
            <a:rPr lang="fr-CM" dirty="0"/>
            <a:t>Ici la fonction return to launch est utilisé car les coordonnées du point de départ sont gardées.</a:t>
          </a:r>
          <a:endParaRPr lang="en-CM" dirty="0"/>
        </a:p>
      </dgm:t>
    </dgm:pt>
    <dgm:pt modelId="{849AB6B3-226E-4B4C-B9C6-E82297385895}" type="parTrans" cxnId="{375870C3-2B8A-4321-800C-829AFA35CA08}">
      <dgm:prSet/>
      <dgm:spPr/>
      <dgm:t>
        <a:bodyPr/>
        <a:lstStyle/>
        <a:p>
          <a:endParaRPr lang="en-CM"/>
        </a:p>
      </dgm:t>
    </dgm:pt>
    <dgm:pt modelId="{4BD12983-0985-4ADF-B584-46B89F04A982}" type="sibTrans" cxnId="{375870C3-2B8A-4321-800C-829AFA35CA08}">
      <dgm:prSet/>
      <dgm:spPr/>
      <dgm:t>
        <a:bodyPr/>
        <a:lstStyle/>
        <a:p>
          <a:endParaRPr lang="en-CM"/>
        </a:p>
      </dgm:t>
    </dgm:pt>
    <dgm:pt modelId="{771CAAD8-6D77-4563-9D6A-7E524B0D2ABA}">
      <dgm:prSet custT="1"/>
      <dgm:spPr/>
      <dgm:t>
        <a:bodyPr/>
        <a:lstStyle/>
        <a:p>
          <a:r>
            <a:rPr lang="en-US" sz="1400" b="1" dirty="0"/>
            <a:t>print ("Taking off!")</a:t>
          </a:r>
          <a:endParaRPr lang="en-CM" sz="1400" b="1" dirty="0"/>
        </a:p>
      </dgm:t>
    </dgm:pt>
    <dgm:pt modelId="{CEF72075-FC07-4E45-80DA-6A42150775C4}" type="parTrans" cxnId="{B09793A8-80B4-47A3-A6F4-ACE23D9360E6}">
      <dgm:prSet/>
      <dgm:spPr/>
      <dgm:t>
        <a:bodyPr/>
        <a:lstStyle/>
        <a:p>
          <a:endParaRPr lang="en-CM"/>
        </a:p>
      </dgm:t>
    </dgm:pt>
    <dgm:pt modelId="{9F137B08-B995-4A93-94C6-828CC75D3349}" type="sibTrans" cxnId="{B09793A8-80B4-47A3-A6F4-ACE23D9360E6}">
      <dgm:prSet/>
      <dgm:spPr/>
      <dgm:t>
        <a:bodyPr/>
        <a:lstStyle/>
        <a:p>
          <a:endParaRPr lang="en-CM"/>
        </a:p>
      </dgm:t>
    </dgm:pt>
    <dgm:pt modelId="{FC52528C-3AF2-4B4F-83A4-F83ADFA937A7}">
      <dgm:prSet custT="1"/>
      <dgm:spPr/>
      <dgm:t>
        <a:bodyPr/>
        <a:lstStyle/>
        <a:p>
          <a:r>
            <a:rPr lang="en-US" sz="1400" b="1" dirty="0" err="1"/>
            <a:t>vehicle.simple_takeoff</a:t>
          </a:r>
          <a:r>
            <a:rPr lang="en-US" sz="1400" b="1" dirty="0"/>
            <a:t> (</a:t>
          </a:r>
          <a:endParaRPr lang="en-CM" sz="1400" b="1" dirty="0"/>
        </a:p>
      </dgm:t>
    </dgm:pt>
    <dgm:pt modelId="{EA6BF13D-4232-4581-BD43-164CF18FC613}" type="parTrans" cxnId="{835F12A5-19B4-4CFE-B049-92728ABC7290}">
      <dgm:prSet/>
      <dgm:spPr/>
      <dgm:t>
        <a:bodyPr/>
        <a:lstStyle/>
        <a:p>
          <a:endParaRPr lang="en-CM"/>
        </a:p>
      </dgm:t>
    </dgm:pt>
    <dgm:pt modelId="{BBFE0AC4-C96D-4C4E-BA45-6CF3B4DE23CF}" type="sibTrans" cxnId="{835F12A5-19B4-4CFE-B049-92728ABC7290}">
      <dgm:prSet/>
      <dgm:spPr/>
      <dgm:t>
        <a:bodyPr/>
        <a:lstStyle/>
        <a:p>
          <a:endParaRPr lang="en-CM"/>
        </a:p>
      </dgm:t>
    </dgm:pt>
    <dgm:pt modelId="{C5360339-4647-49C3-B81F-51AC8B3E1002}">
      <dgm:prSet custT="1"/>
      <dgm:spPr/>
      <dgm:t>
        <a:bodyPr/>
        <a:lstStyle/>
        <a:p>
          <a:r>
            <a:rPr lang="en-US" sz="1100" b="1" dirty="0"/>
            <a:t>point1 = </a:t>
          </a:r>
          <a:r>
            <a:rPr lang="en-US" sz="1100" b="1" dirty="0" err="1"/>
            <a:t>LocationGlobalRelative</a:t>
          </a:r>
          <a:r>
            <a:rPr lang="en-US" sz="1100" b="1" dirty="0"/>
            <a:t> (-35.361354, 149.165218, 20)</a:t>
          </a:r>
          <a:endParaRPr lang="en-CM" sz="1100" b="1" dirty="0"/>
        </a:p>
      </dgm:t>
    </dgm:pt>
    <dgm:pt modelId="{C5FFE905-CA19-4690-8676-3D4E95E616F2}" type="parTrans" cxnId="{62746403-DDF3-436D-80E0-FF9E1E8BA592}">
      <dgm:prSet/>
      <dgm:spPr/>
      <dgm:t>
        <a:bodyPr/>
        <a:lstStyle/>
        <a:p>
          <a:endParaRPr lang="en-CM"/>
        </a:p>
      </dgm:t>
    </dgm:pt>
    <dgm:pt modelId="{EB6A16D7-F033-4200-9E98-CFB36AB4B001}" type="sibTrans" cxnId="{62746403-DDF3-436D-80E0-FF9E1E8BA592}">
      <dgm:prSet/>
      <dgm:spPr/>
      <dgm:t>
        <a:bodyPr/>
        <a:lstStyle/>
        <a:p>
          <a:endParaRPr lang="en-CM"/>
        </a:p>
      </dgm:t>
    </dgm:pt>
    <dgm:pt modelId="{B93DFB22-93D8-4F8A-8ED2-E9E2D6E129D8}">
      <dgm:prSet custT="1"/>
      <dgm:spPr/>
      <dgm:t>
        <a:bodyPr/>
        <a:lstStyle/>
        <a:p>
          <a:r>
            <a:rPr lang="en-US" sz="1100" b="1" dirty="0" err="1"/>
            <a:t>vehicle.simple_goto</a:t>
          </a:r>
          <a:r>
            <a:rPr lang="en-US" sz="1100" b="1" dirty="0"/>
            <a:t>(point1)</a:t>
          </a:r>
          <a:endParaRPr lang="en-CM" sz="1100" b="1" dirty="0"/>
        </a:p>
      </dgm:t>
    </dgm:pt>
    <dgm:pt modelId="{A32F56BF-3330-44E5-9C84-50A1FCC3EFE5}" type="parTrans" cxnId="{2A3A93E5-08C4-43FF-8E9D-8645FCF5EA37}">
      <dgm:prSet/>
      <dgm:spPr/>
      <dgm:t>
        <a:bodyPr/>
        <a:lstStyle/>
        <a:p>
          <a:endParaRPr lang="en-CM"/>
        </a:p>
      </dgm:t>
    </dgm:pt>
    <dgm:pt modelId="{D52152BF-F2A9-4597-BC74-900B381CAC5D}" type="sibTrans" cxnId="{2A3A93E5-08C4-43FF-8E9D-8645FCF5EA37}">
      <dgm:prSet/>
      <dgm:spPr/>
      <dgm:t>
        <a:bodyPr/>
        <a:lstStyle/>
        <a:p>
          <a:endParaRPr lang="en-CM"/>
        </a:p>
      </dgm:t>
    </dgm:pt>
    <dgm:pt modelId="{B060D94A-9003-4158-A729-C8927141E28E}">
      <dgm:prSet/>
      <dgm:spPr/>
      <dgm:t>
        <a:bodyPr/>
        <a:lstStyle/>
        <a:p>
          <a:r>
            <a:rPr lang="en-US" b="1" dirty="0"/>
            <a:t>print ("Returning to Launch")</a:t>
          </a:r>
          <a:endParaRPr lang="en-CM" b="1" dirty="0"/>
        </a:p>
      </dgm:t>
    </dgm:pt>
    <dgm:pt modelId="{F2D5D374-E075-4170-9B46-12C97D5AFF46}" type="parTrans" cxnId="{CEC8535C-6F80-420F-929E-5F7006F83A41}">
      <dgm:prSet/>
      <dgm:spPr/>
      <dgm:t>
        <a:bodyPr/>
        <a:lstStyle/>
        <a:p>
          <a:endParaRPr lang="en-CM"/>
        </a:p>
      </dgm:t>
    </dgm:pt>
    <dgm:pt modelId="{B2B42611-4986-42D3-A3F7-568E36849ACF}" type="sibTrans" cxnId="{CEC8535C-6F80-420F-929E-5F7006F83A41}">
      <dgm:prSet/>
      <dgm:spPr/>
      <dgm:t>
        <a:bodyPr/>
        <a:lstStyle/>
        <a:p>
          <a:endParaRPr lang="en-CM"/>
        </a:p>
      </dgm:t>
    </dgm:pt>
    <dgm:pt modelId="{321190B6-237A-4EEE-8615-E33619A79A9C}">
      <dgm:prSet/>
      <dgm:spPr/>
      <dgm:t>
        <a:bodyPr/>
        <a:lstStyle/>
        <a:p>
          <a:r>
            <a:rPr lang="en-US" b="1" dirty="0" err="1"/>
            <a:t>vehicle.mode</a:t>
          </a:r>
          <a:r>
            <a:rPr lang="en-US" b="1" dirty="0"/>
            <a:t> = </a:t>
          </a:r>
          <a:r>
            <a:rPr lang="en-US" b="1" dirty="0" err="1"/>
            <a:t>VehicleMode</a:t>
          </a:r>
          <a:r>
            <a:rPr lang="en-US" b="1" dirty="0"/>
            <a:t>("RTL").</a:t>
          </a:r>
          <a:endParaRPr lang="en-CM" b="1" dirty="0"/>
        </a:p>
      </dgm:t>
    </dgm:pt>
    <dgm:pt modelId="{C3C2DBFE-2582-4F78-A232-38BB4E6FC475}" type="parTrans" cxnId="{5F331FC0-6C38-4D4E-8762-90C0A93F3671}">
      <dgm:prSet/>
      <dgm:spPr/>
      <dgm:t>
        <a:bodyPr/>
        <a:lstStyle/>
        <a:p>
          <a:endParaRPr lang="en-CM"/>
        </a:p>
      </dgm:t>
    </dgm:pt>
    <dgm:pt modelId="{38177CFC-C5B7-4F0A-8F19-D0756DBED91B}" type="sibTrans" cxnId="{5F331FC0-6C38-4D4E-8762-90C0A93F3671}">
      <dgm:prSet/>
      <dgm:spPr/>
      <dgm:t>
        <a:bodyPr/>
        <a:lstStyle/>
        <a:p>
          <a:endParaRPr lang="en-CM"/>
        </a:p>
      </dgm:t>
    </dgm:pt>
    <dgm:pt modelId="{612CD51A-C138-4894-A03F-72C9C118313A}" type="pres">
      <dgm:prSet presAssocID="{C4C7AAE7-5521-4298-B0AF-4C6F71FF8060}" presName="Name0" presStyleCnt="0">
        <dgm:presLayoutVars>
          <dgm:dir/>
          <dgm:animLvl val="lvl"/>
          <dgm:resizeHandles val="exact"/>
        </dgm:presLayoutVars>
      </dgm:prSet>
      <dgm:spPr/>
    </dgm:pt>
    <dgm:pt modelId="{A42B7C55-2D00-4ED8-8728-ADFFACF3645C}" type="pres">
      <dgm:prSet presAssocID="{C4C7AAE7-5521-4298-B0AF-4C6F71FF8060}" presName="tSp" presStyleCnt="0"/>
      <dgm:spPr/>
    </dgm:pt>
    <dgm:pt modelId="{995980CC-6C60-4F28-A672-749CF8700368}" type="pres">
      <dgm:prSet presAssocID="{C4C7AAE7-5521-4298-B0AF-4C6F71FF8060}" presName="bSp" presStyleCnt="0"/>
      <dgm:spPr/>
    </dgm:pt>
    <dgm:pt modelId="{FB998C85-53D0-4C70-A449-EFCCEC847ECB}" type="pres">
      <dgm:prSet presAssocID="{C4C7AAE7-5521-4298-B0AF-4C6F71FF8060}" presName="process" presStyleCnt="0"/>
      <dgm:spPr/>
    </dgm:pt>
    <dgm:pt modelId="{05F7ACA1-48B0-4CD8-9B14-6B324D949A64}" type="pres">
      <dgm:prSet presAssocID="{461A1C83-9985-4798-A70A-BE406FD614AD}" presName="composite1" presStyleCnt="0"/>
      <dgm:spPr/>
    </dgm:pt>
    <dgm:pt modelId="{E82DBF95-216B-41A8-B29E-1E1A1FD0AD62}" type="pres">
      <dgm:prSet presAssocID="{461A1C83-9985-4798-A70A-BE406FD614AD}" presName="dummyNode1" presStyleLbl="node1" presStyleIdx="0" presStyleCnt="5"/>
      <dgm:spPr/>
    </dgm:pt>
    <dgm:pt modelId="{CCADB4A1-F83A-45CA-9DBD-58448369BC2D}" type="pres">
      <dgm:prSet presAssocID="{461A1C83-9985-4798-A70A-BE406FD614AD}" presName="childNode1" presStyleLbl="bgAcc1" presStyleIdx="0" presStyleCnt="5" custScaleY="124403">
        <dgm:presLayoutVars>
          <dgm:bulletEnabled val="1"/>
        </dgm:presLayoutVars>
      </dgm:prSet>
      <dgm:spPr/>
    </dgm:pt>
    <dgm:pt modelId="{E87B7723-9806-4E7F-B7F1-579D7692788E}" type="pres">
      <dgm:prSet presAssocID="{461A1C83-9985-4798-A70A-BE406FD614AD}" presName="childNode1tx" presStyleLbl="bgAcc1" presStyleIdx="0" presStyleCnt="5">
        <dgm:presLayoutVars>
          <dgm:bulletEnabled val="1"/>
        </dgm:presLayoutVars>
      </dgm:prSet>
      <dgm:spPr/>
    </dgm:pt>
    <dgm:pt modelId="{AF601BA2-7E3D-448E-8E53-0093240A042B}" type="pres">
      <dgm:prSet presAssocID="{461A1C83-9985-4798-A70A-BE406FD614AD}" presName="parentNode1" presStyleLbl="node1" presStyleIdx="0" presStyleCnt="5">
        <dgm:presLayoutVars>
          <dgm:chMax val="1"/>
          <dgm:bulletEnabled val="1"/>
        </dgm:presLayoutVars>
      </dgm:prSet>
      <dgm:spPr/>
    </dgm:pt>
    <dgm:pt modelId="{44CF8AB7-E415-4ADC-A21E-64FBD98C8B05}" type="pres">
      <dgm:prSet presAssocID="{461A1C83-9985-4798-A70A-BE406FD614AD}" presName="connSite1" presStyleCnt="0"/>
      <dgm:spPr/>
    </dgm:pt>
    <dgm:pt modelId="{4629B3EC-481D-4811-AB1C-D55613CB3EBD}" type="pres">
      <dgm:prSet presAssocID="{B93E5430-177A-4F86-9F8E-743CFB21E334}" presName="Name9" presStyleLbl="sibTrans2D1" presStyleIdx="0" presStyleCnt="4"/>
      <dgm:spPr/>
    </dgm:pt>
    <dgm:pt modelId="{43EF7335-54AD-4664-AB79-2CED1A96C30A}" type="pres">
      <dgm:prSet presAssocID="{C3F8BDF6-F54A-4236-979B-5C811C6070D2}" presName="composite2" presStyleCnt="0"/>
      <dgm:spPr/>
    </dgm:pt>
    <dgm:pt modelId="{B240C0B5-74CE-4A88-BB69-9ADF6C0B5BCF}" type="pres">
      <dgm:prSet presAssocID="{C3F8BDF6-F54A-4236-979B-5C811C6070D2}" presName="dummyNode2" presStyleLbl="node1" presStyleIdx="0" presStyleCnt="5"/>
      <dgm:spPr/>
    </dgm:pt>
    <dgm:pt modelId="{CE8D2808-1DB1-4820-8FE9-4DA2F90020B7}" type="pres">
      <dgm:prSet presAssocID="{C3F8BDF6-F54A-4236-979B-5C811C6070D2}" presName="childNode2" presStyleLbl="bgAcc1" presStyleIdx="1" presStyleCnt="5">
        <dgm:presLayoutVars>
          <dgm:bulletEnabled val="1"/>
        </dgm:presLayoutVars>
      </dgm:prSet>
      <dgm:spPr/>
    </dgm:pt>
    <dgm:pt modelId="{436853A0-ECB7-4579-A7FE-CAFC1359E843}" type="pres">
      <dgm:prSet presAssocID="{C3F8BDF6-F54A-4236-979B-5C811C6070D2}" presName="childNode2tx" presStyleLbl="bgAcc1" presStyleIdx="1" presStyleCnt="5">
        <dgm:presLayoutVars>
          <dgm:bulletEnabled val="1"/>
        </dgm:presLayoutVars>
      </dgm:prSet>
      <dgm:spPr/>
    </dgm:pt>
    <dgm:pt modelId="{4C2D954A-98CC-42C7-9870-D22DB35E4B0A}" type="pres">
      <dgm:prSet presAssocID="{C3F8BDF6-F54A-4236-979B-5C811C6070D2}" presName="parentNode2" presStyleLbl="node1" presStyleIdx="1" presStyleCnt="5">
        <dgm:presLayoutVars>
          <dgm:chMax val="0"/>
          <dgm:bulletEnabled val="1"/>
        </dgm:presLayoutVars>
      </dgm:prSet>
      <dgm:spPr/>
    </dgm:pt>
    <dgm:pt modelId="{2348DB6C-FF79-45F9-8CDE-72E15A15BAB7}" type="pres">
      <dgm:prSet presAssocID="{C3F8BDF6-F54A-4236-979B-5C811C6070D2}" presName="connSite2" presStyleCnt="0"/>
      <dgm:spPr/>
    </dgm:pt>
    <dgm:pt modelId="{73F85454-F286-43AB-BCC0-8F44DEE769F2}" type="pres">
      <dgm:prSet presAssocID="{413C404E-81D7-44D8-9F74-3BD7887BDD68}" presName="Name18" presStyleLbl="sibTrans2D1" presStyleIdx="1" presStyleCnt="4"/>
      <dgm:spPr/>
    </dgm:pt>
    <dgm:pt modelId="{5525F076-B6C7-47B6-9E0B-9244B6A83DBE}" type="pres">
      <dgm:prSet presAssocID="{FFB50C1B-C580-4CE0-BF14-1A4829E038B4}" presName="composite1" presStyleCnt="0"/>
      <dgm:spPr/>
    </dgm:pt>
    <dgm:pt modelId="{66BF62A6-8978-4401-8B95-76A9AF6644EE}" type="pres">
      <dgm:prSet presAssocID="{FFB50C1B-C580-4CE0-BF14-1A4829E038B4}" presName="dummyNode1" presStyleLbl="node1" presStyleIdx="1" presStyleCnt="5"/>
      <dgm:spPr/>
    </dgm:pt>
    <dgm:pt modelId="{9843D18E-E603-408E-BFE3-2A4163901453}" type="pres">
      <dgm:prSet presAssocID="{FFB50C1B-C580-4CE0-BF14-1A4829E038B4}" presName="childNode1" presStyleLbl="bgAcc1" presStyleIdx="2" presStyleCnt="5" custScaleX="114480">
        <dgm:presLayoutVars>
          <dgm:bulletEnabled val="1"/>
        </dgm:presLayoutVars>
      </dgm:prSet>
      <dgm:spPr/>
    </dgm:pt>
    <dgm:pt modelId="{2A2C23BA-B7E1-4859-91FE-DB6F21202786}" type="pres">
      <dgm:prSet presAssocID="{FFB50C1B-C580-4CE0-BF14-1A4829E038B4}" presName="childNode1tx" presStyleLbl="bgAcc1" presStyleIdx="2" presStyleCnt="5">
        <dgm:presLayoutVars>
          <dgm:bulletEnabled val="1"/>
        </dgm:presLayoutVars>
      </dgm:prSet>
      <dgm:spPr/>
    </dgm:pt>
    <dgm:pt modelId="{0593C023-7EC8-4CF9-A67C-C073C1A116A5}" type="pres">
      <dgm:prSet presAssocID="{FFB50C1B-C580-4CE0-BF14-1A4829E038B4}" presName="parentNode1" presStyleLbl="node1" presStyleIdx="2" presStyleCnt="5">
        <dgm:presLayoutVars>
          <dgm:chMax val="1"/>
          <dgm:bulletEnabled val="1"/>
        </dgm:presLayoutVars>
      </dgm:prSet>
      <dgm:spPr/>
    </dgm:pt>
    <dgm:pt modelId="{E69FE99B-1920-41F4-8551-8E1798FFB9E5}" type="pres">
      <dgm:prSet presAssocID="{FFB50C1B-C580-4CE0-BF14-1A4829E038B4}" presName="connSite1" presStyleCnt="0"/>
      <dgm:spPr/>
    </dgm:pt>
    <dgm:pt modelId="{BA204C6E-1C8E-4FBF-AEAE-CDF2CB8A9B68}" type="pres">
      <dgm:prSet presAssocID="{C8EAD11C-F505-4CA2-8E18-7D5966AA02A2}" presName="Name9" presStyleLbl="sibTrans2D1" presStyleIdx="2" presStyleCnt="4"/>
      <dgm:spPr/>
    </dgm:pt>
    <dgm:pt modelId="{798BF2E9-86CF-4D84-AAEE-DFCEF32D726B}" type="pres">
      <dgm:prSet presAssocID="{F06943C3-870C-421D-B5ED-8A5C4267CA73}" presName="composite2" presStyleCnt="0"/>
      <dgm:spPr/>
    </dgm:pt>
    <dgm:pt modelId="{D7C8A111-1F4F-453C-9352-EBC7E34E798C}" type="pres">
      <dgm:prSet presAssocID="{F06943C3-870C-421D-B5ED-8A5C4267CA73}" presName="dummyNode2" presStyleLbl="node1" presStyleIdx="2" presStyleCnt="5"/>
      <dgm:spPr/>
    </dgm:pt>
    <dgm:pt modelId="{FD1DCEB0-61B3-4568-BC3C-6C4D8EEA8605}" type="pres">
      <dgm:prSet presAssocID="{F06943C3-870C-421D-B5ED-8A5C4267CA73}" presName="childNode2" presStyleLbl="bgAcc1" presStyleIdx="3" presStyleCnt="5" custScaleX="127876" custScaleY="118924">
        <dgm:presLayoutVars>
          <dgm:bulletEnabled val="1"/>
        </dgm:presLayoutVars>
      </dgm:prSet>
      <dgm:spPr/>
    </dgm:pt>
    <dgm:pt modelId="{D7B1BF64-A8ED-44EB-8DF9-9D4066A5BA78}" type="pres">
      <dgm:prSet presAssocID="{F06943C3-870C-421D-B5ED-8A5C4267CA73}" presName="childNode2tx" presStyleLbl="bgAcc1" presStyleIdx="3" presStyleCnt="5">
        <dgm:presLayoutVars>
          <dgm:bulletEnabled val="1"/>
        </dgm:presLayoutVars>
      </dgm:prSet>
      <dgm:spPr/>
    </dgm:pt>
    <dgm:pt modelId="{B117C734-FFA8-4BD0-AEA0-AE66470F3C09}" type="pres">
      <dgm:prSet presAssocID="{F06943C3-870C-421D-B5ED-8A5C4267CA73}" presName="parentNode2" presStyleLbl="node1" presStyleIdx="3" presStyleCnt="5">
        <dgm:presLayoutVars>
          <dgm:chMax val="0"/>
          <dgm:bulletEnabled val="1"/>
        </dgm:presLayoutVars>
      </dgm:prSet>
      <dgm:spPr/>
    </dgm:pt>
    <dgm:pt modelId="{1F7C8903-08F9-4C96-9B50-365D3F1D9A19}" type="pres">
      <dgm:prSet presAssocID="{F06943C3-870C-421D-B5ED-8A5C4267CA73}" presName="connSite2" presStyleCnt="0"/>
      <dgm:spPr/>
    </dgm:pt>
    <dgm:pt modelId="{08937EF8-FFB1-4447-9266-0A695D9B115D}" type="pres">
      <dgm:prSet presAssocID="{CF38F921-074B-4B6B-986D-9212E2506849}" presName="Name18" presStyleLbl="sibTrans2D1" presStyleIdx="3" presStyleCnt="4"/>
      <dgm:spPr/>
    </dgm:pt>
    <dgm:pt modelId="{F4FBF182-90AB-4903-B4FE-22D9FD4CE06C}" type="pres">
      <dgm:prSet presAssocID="{93D62CCB-2728-4671-9D78-7BC7026D3AF7}" presName="composite1" presStyleCnt="0"/>
      <dgm:spPr/>
    </dgm:pt>
    <dgm:pt modelId="{25581471-67EA-403C-B13B-F839F3ED3542}" type="pres">
      <dgm:prSet presAssocID="{93D62CCB-2728-4671-9D78-7BC7026D3AF7}" presName="dummyNode1" presStyleLbl="node1" presStyleIdx="3" presStyleCnt="5"/>
      <dgm:spPr/>
    </dgm:pt>
    <dgm:pt modelId="{FCE726C8-A24D-4329-A3E3-37CAF21787B8}" type="pres">
      <dgm:prSet presAssocID="{93D62CCB-2728-4671-9D78-7BC7026D3AF7}" presName="childNode1" presStyleLbl="bgAcc1" presStyleIdx="4" presStyleCnt="5" custScaleY="125709">
        <dgm:presLayoutVars>
          <dgm:bulletEnabled val="1"/>
        </dgm:presLayoutVars>
      </dgm:prSet>
      <dgm:spPr/>
    </dgm:pt>
    <dgm:pt modelId="{B246980E-7F4F-4EB1-A249-8C05E457010B}" type="pres">
      <dgm:prSet presAssocID="{93D62CCB-2728-4671-9D78-7BC7026D3AF7}" presName="childNode1tx" presStyleLbl="bgAcc1" presStyleIdx="4" presStyleCnt="5">
        <dgm:presLayoutVars>
          <dgm:bulletEnabled val="1"/>
        </dgm:presLayoutVars>
      </dgm:prSet>
      <dgm:spPr/>
    </dgm:pt>
    <dgm:pt modelId="{32B5EB79-6B5D-41C7-895D-92F8DFA602E6}" type="pres">
      <dgm:prSet presAssocID="{93D62CCB-2728-4671-9D78-7BC7026D3AF7}" presName="parentNode1" presStyleLbl="node1" presStyleIdx="4" presStyleCnt="5">
        <dgm:presLayoutVars>
          <dgm:chMax val="1"/>
          <dgm:bulletEnabled val="1"/>
        </dgm:presLayoutVars>
      </dgm:prSet>
      <dgm:spPr/>
    </dgm:pt>
    <dgm:pt modelId="{3D1DDB35-0FB4-446F-BE55-CF39124CBC09}" type="pres">
      <dgm:prSet presAssocID="{93D62CCB-2728-4671-9D78-7BC7026D3AF7}" presName="connSite1" presStyleCnt="0"/>
      <dgm:spPr/>
    </dgm:pt>
  </dgm:ptLst>
  <dgm:cxnLst>
    <dgm:cxn modelId="{501AB401-1840-4071-9D3D-412CEBFC3161}" type="presOf" srcId="{A46C12B6-A98B-4F3B-A953-D14081A77B01}" destId="{FD1DCEB0-61B3-4568-BC3C-6C4D8EEA8605}" srcOrd="0" destOrd="1" presId="urn:microsoft.com/office/officeart/2005/8/layout/hProcess4"/>
    <dgm:cxn modelId="{7A560502-6A62-4A9B-AA04-89A7E80ACE18}" srcId="{C4C7AAE7-5521-4298-B0AF-4C6F71FF8060}" destId="{461A1C83-9985-4798-A70A-BE406FD614AD}" srcOrd="0" destOrd="0" parTransId="{0FB8C837-8069-468A-AB78-D408BE97C93E}" sibTransId="{B93E5430-177A-4F86-9F8E-743CFB21E334}"/>
    <dgm:cxn modelId="{62746403-DDF3-436D-80E0-FF9E1E8BA592}" srcId="{F06943C3-870C-421D-B5ED-8A5C4267CA73}" destId="{C5360339-4647-49C3-B81F-51AC8B3E1002}" srcOrd="2" destOrd="0" parTransId="{C5FFE905-CA19-4690-8676-3D4E95E616F2}" sibTransId="{EB6A16D7-F033-4200-9E98-CFB36AB4B001}"/>
    <dgm:cxn modelId="{AC8BAF04-71B9-4CB9-A8C2-059C1D17872C}" type="presOf" srcId="{08A67519-7D44-44FE-ABB3-29AE0A11BBC9}" destId="{B246980E-7F4F-4EB1-A249-8C05E457010B}" srcOrd="1" destOrd="0" presId="urn:microsoft.com/office/officeart/2005/8/layout/hProcess4"/>
    <dgm:cxn modelId="{1B4F020D-172E-4E0B-B728-E410DACD18E2}" type="presOf" srcId="{1E2B2E79-120A-4C02-8C9F-2445FB255E24}" destId="{CCADB4A1-F83A-45CA-9DBD-58448369BC2D}" srcOrd="0" destOrd="2" presId="urn:microsoft.com/office/officeart/2005/8/layout/hProcess4"/>
    <dgm:cxn modelId="{C8C51210-D90C-4962-BF28-0FBB981BA531}" type="presOf" srcId="{B93DFB22-93D8-4F8A-8ED2-E9E2D6E129D8}" destId="{FD1DCEB0-61B3-4568-BC3C-6C4D8EEA8605}" srcOrd="0" destOrd="3" presId="urn:microsoft.com/office/officeart/2005/8/layout/hProcess4"/>
    <dgm:cxn modelId="{A98CB210-8E56-4C22-9DD8-238417502CFB}" srcId="{FFB50C1B-C580-4CE0-BF14-1A4829E038B4}" destId="{546B3078-A4AC-4DAC-9A2E-D62B64F7A3BB}" srcOrd="0" destOrd="0" parTransId="{6FFB8AE9-85B1-46C5-87C8-DEEA503920F3}" sibTransId="{1F51C8B2-AB17-4542-811A-C631BD9A831B}"/>
    <dgm:cxn modelId="{7251E116-0250-4522-825C-C7AA1A5570B2}" srcId="{F06943C3-870C-421D-B5ED-8A5C4267CA73}" destId="{A46C12B6-A98B-4F3B-A953-D14081A77B01}" srcOrd="1" destOrd="0" parTransId="{47E8593F-B17D-4CC6-881F-E49260D5FAB2}" sibTransId="{F1739FCC-3B03-44FA-BAD6-5D371228F5D1}"/>
    <dgm:cxn modelId="{6F046D19-4CDA-43EE-8942-BDF52EED4953}" type="presOf" srcId="{F06943C3-870C-421D-B5ED-8A5C4267CA73}" destId="{B117C734-FFA8-4BD0-AEA0-AE66470F3C09}" srcOrd="0" destOrd="0" presId="urn:microsoft.com/office/officeart/2005/8/layout/hProcess4"/>
    <dgm:cxn modelId="{803D861E-4F3E-4738-BE07-14CE6CB7A1BD}" type="presOf" srcId="{B93DFB22-93D8-4F8A-8ED2-E9E2D6E129D8}" destId="{D7B1BF64-A8ED-44EB-8DF9-9D4066A5BA78}" srcOrd="1" destOrd="3" presId="urn:microsoft.com/office/officeart/2005/8/layout/hProcess4"/>
    <dgm:cxn modelId="{8EE45D21-5B0D-44BA-AFB2-A0BC23D2B227}" srcId="{C4C7AAE7-5521-4298-B0AF-4C6F71FF8060}" destId="{FFB50C1B-C580-4CE0-BF14-1A4829E038B4}" srcOrd="2" destOrd="0" parTransId="{D9189777-1AD8-4B39-B6A3-2A923A966302}" sibTransId="{C8EAD11C-F505-4CA2-8E18-7D5966AA02A2}"/>
    <dgm:cxn modelId="{442E0C27-0840-4F85-B77E-547C262C44C9}" type="presOf" srcId="{413C404E-81D7-44D8-9F74-3BD7887BDD68}" destId="{73F85454-F286-43AB-BCC0-8F44DEE769F2}" srcOrd="0" destOrd="0" presId="urn:microsoft.com/office/officeart/2005/8/layout/hProcess4"/>
    <dgm:cxn modelId="{75AD3C27-C1BA-4069-B90F-E8D3AC292471}" type="presOf" srcId="{4EB6C9B8-178F-4CD4-B529-BFC49E21A2B5}" destId="{E87B7723-9806-4E7F-B7F1-579D7692788E}" srcOrd="1" destOrd="0" presId="urn:microsoft.com/office/officeart/2005/8/layout/hProcess4"/>
    <dgm:cxn modelId="{2186B430-6FD7-4437-8BE8-C4FC3125605B}" type="presOf" srcId="{321190B6-237A-4EEE-8615-E33619A79A9C}" destId="{FCE726C8-A24D-4329-A3E3-37CAF21787B8}" srcOrd="0" destOrd="2" presId="urn:microsoft.com/office/officeart/2005/8/layout/hProcess4"/>
    <dgm:cxn modelId="{9C984D40-9033-4CC0-8255-0DBAEE01BAC8}" type="presOf" srcId="{B57EF2F4-F5AB-4703-BA53-884F4642386A}" destId="{E87B7723-9806-4E7F-B7F1-579D7692788E}" srcOrd="1" destOrd="1" presId="urn:microsoft.com/office/officeart/2005/8/layout/hProcess4"/>
    <dgm:cxn modelId="{768C5240-4309-425A-8497-DEAB3C684A6A}" srcId="{461A1C83-9985-4798-A70A-BE406FD614AD}" destId="{4EB6C9B8-178F-4CD4-B529-BFC49E21A2B5}" srcOrd="0" destOrd="0" parTransId="{2E0E3970-CD16-4B47-A508-1DDD56179569}" sibTransId="{D5D8E0A3-4937-48A0-A39F-85B287456C8A}"/>
    <dgm:cxn modelId="{CEC8535C-6F80-420F-929E-5F7006F83A41}" srcId="{93D62CCB-2728-4671-9D78-7BC7026D3AF7}" destId="{B060D94A-9003-4158-A729-C8927141E28E}" srcOrd="1" destOrd="0" parTransId="{F2D5D374-E075-4170-9B46-12C97D5AFF46}" sibTransId="{B2B42611-4986-42D3-A3F7-568E36849ACF}"/>
    <dgm:cxn modelId="{D1BF4F62-B2DA-481C-999E-A4F531A7A268}" srcId="{461A1C83-9985-4798-A70A-BE406FD614AD}" destId="{B57EF2F4-F5AB-4703-BA53-884F4642386A}" srcOrd="1" destOrd="0" parTransId="{7E613145-3755-4D56-80C0-C08748112EC6}" sibTransId="{0EAEA925-C787-47B4-9B36-0AD8153E7B98}"/>
    <dgm:cxn modelId="{8F8C1F64-23BD-4B85-BA0F-879F8DDE85AC}" type="presOf" srcId="{DEA2DC92-E8C3-46A9-ABF5-1580B16A566D}" destId="{436853A0-ECB7-4579-A7FE-CAFC1359E843}" srcOrd="1" destOrd="0" presId="urn:microsoft.com/office/officeart/2005/8/layout/hProcess4"/>
    <dgm:cxn modelId="{C8C73D45-4468-4999-8C79-672495E930FF}" type="presOf" srcId="{93D62CCB-2728-4671-9D78-7BC7026D3AF7}" destId="{32B5EB79-6B5D-41C7-895D-92F8DFA602E6}" srcOrd="0" destOrd="0" presId="urn:microsoft.com/office/officeart/2005/8/layout/hProcess4"/>
    <dgm:cxn modelId="{D7DD4D66-FCC3-413F-A3ED-DD8BB1448970}" srcId="{F06943C3-870C-421D-B5ED-8A5C4267CA73}" destId="{E23E922C-6054-430C-958F-8699FDB3C942}" srcOrd="0" destOrd="0" parTransId="{B3683196-7549-4A11-BFA4-5AD47128B33C}" sibTransId="{0D001765-5931-4012-9C6F-83B9308F1BC2}"/>
    <dgm:cxn modelId="{205ADB46-C236-40AD-B2A7-AD4E547F49F7}" srcId="{461A1C83-9985-4798-A70A-BE406FD614AD}" destId="{77254B3C-F8EE-4E43-9483-280503DA577E}" srcOrd="3" destOrd="0" parTransId="{44BA269C-1298-4D58-8EDB-F9B6B807A9CF}" sibTransId="{30C913D4-BCD5-4E83-A1BF-801978A8354D}"/>
    <dgm:cxn modelId="{CD12D84C-11F7-49B9-AD0E-66F900764507}" type="presOf" srcId="{E23E922C-6054-430C-958F-8699FDB3C942}" destId="{D7B1BF64-A8ED-44EB-8DF9-9D4066A5BA78}" srcOrd="1" destOrd="0" presId="urn:microsoft.com/office/officeart/2005/8/layout/hProcess4"/>
    <dgm:cxn modelId="{E50E0D4E-26A5-4BDF-9E59-1ACE3F8F3D5D}" type="presOf" srcId="{C5360339-4647-49C3-B81F-51AC8B3E1002}" destId="{D7B1BF64-A8ED-44EB-8DF9-9D4066A5BA78}" srcOrd="1" destOrd="2" presId="urn:microsoft.com/office/officeart/2005/8/layout/hProcess4"/>
    <dgm:cxn modelId="{E5FC6271-9AA4-4D48-8271-38D8756DFC95}" srcId="{C4C7AAE7-5521-4298-B0AF-4C6F71FF8060}" destId="{C3F8BDF6-F54A-4236-979B-5C811C6070D2}" srcOrd="1" destOrd="0" parTransId="{42818DA6-2954-48D5-ACCB-5AE5F09098AE}" sibTransId="{413C404E-81D7-44D8-9F74-3BD7887BDD68}"/>
    <dgm:cxn modelId="{7CBDAC71-E6CC-4466-902D-ED202E4DF91E}" srcId="{C3F8BDF6-F54A-4236-979B-5C811C6070D2}" destId="{DEA2DC92-E8C3-46A9-ABF5-1580B16A566D}" srcOrd="0" destOrd="0" parTransId="{84C9D964-A72F-4E8A-A2FE-AD5120570BC7}" sibTransId="{A0167CA5-B6FD-4D5A-ABD7-66FA51C0D293}"/>
    <dgm:cxn modelId="{1BFDF773-5CFA-43B7-9A34-B0ACE6D18D82}" type="presOf" srcId="{C3F8BDF6-F54A-4236-979B-5C811C6070D2}" destId="{4C2D954A-98CC-42C7-9870-D22DB35E4B0A}" srcOrd="0" destOrd="0" presId="urn:microsoft.com/office/officeart/2005/8/layout/hProcess4"/>
    <dgm:cxn modelId="{C580DB74-1333-4284-9226-6461C88F492F}" type="presOf" srcId="{771CAAD8-6D77-4563-9D6A-7E524B0D2ABA}" destId="{9843D18E-E603-408E-BFE3-2A4163901453}" srcOrd="0" destOrd="1" presId="urn:microsoft.com/office/officeart/2005/8/layout/hProcess4"/>
    <dgm:cxn modelId="{94337C78-CBD4-41F2-A4B9-88A90BA46C76}" type="presOf" srcId="{FC52528C-3AF2-4B4F-83A4-F83ADFA937A7}" destId="{2A2C23BA-B7E1-4859-91FE-DB6F21202786}" srcOrd="1" destOrd="2" presId="urn:microsoft.com/office/officeart/2005/8/layout/hProcess4"/>
    <dgm:cxn modelId="{93EC858A-D03C-4F0D-BDFD-1A59CCCB722A}" type="presOf" srcId="{B060D94A-9003-4158-A729-C8927141E28E}" destId="{FCE726C8-A24D-4329-A3E3-37CAF21787B8}" srcOrd="0" destOrd="1" presId="urn:microsoft.com/office/officeart/2005/8/layout/hProcess4"/>
    <dgm:cxn modelId="{390D548C-0529-4A9B-833E-82582D12D2C4}" type="presOf" srcId="{546B3078-A4AC-4DAC-9A2E-D62B64F7A3BB}" destId="{9843D18E-E603-408E-BFE3-2A4163901453}" srcOrd="0" destOrd="0" presId="urn:microsoft.com/office/officeart/2005/8/layout/hProcess4"/>
    <dgm:cxn modelId="{1D4EE58D-E975-49DD-8632-1CC544406331}" type="presOf" srcId="{C4C7AAE7-5521-4298-B0AF-4C6F71FF8060}" destId="{612CD51A-C138-4894-A03F-72C9C118313A}" srcOrd="0" destOrd="0" presId="urn:microsoft.com/office/officeart/2005/8/layout/hProcess4"/>
    <dgm:cxn modelId="{A9699692-1118-4DB1-8C6E-D1C03B4520E3}" type="presOf" srcId="{77254B3C-F8EE-4E43-9483-280503DA577E}" destId="{E87B7723-9806-4E7F-B7F1-579D7692788E}" srcOrd="1" destOrd="3" presId="urn:microsoft.com/office/officeart/2005/8/layout/hProcess4"/>
    <dgm:cxn modelId="{7CFC7B99-35A4-4926-91DB-132439896561}" type="presOf" srcId="{B060D94A-9003-4158-A729-C8927141E28E}" destId="{B246980E-7F4F-4EB1-A249-8C05E457010B}" srcOrd="1" destOrd="1" presId="urn:microsoft.com/office/officeart/2005/8/layout/hProcess4"/>
    <dgm:cxn modelId="{C4194E9A-BF8A-4A18-94E1-17F791387A54}" type="presOf" srcId="{321190B6-237A-4EEE-8615-E33619A79A9C}" destId="{B246980E-7F4F-4EB1-A249-8C05E457010B}" srcOrd="1" destOrd="2" presId="urn:microsoft.com/office/officeart/2005/8/layout/hProcess4"/>
    <dgm:cxn modelId="{835F12A5-19B4-4CFE-B049-92728ABC7290}" srcId="{FFB50C1B-C580-4CE0-BF14-1A4829E038B4}" destId="{FC52528C-3AF2-4B4F-83A4-F83ADFA937A7}" srcOrd="2" destOrd="0" parTransId="{EA6BF13D-4232-4581-BD43-164CF18FC613}" sibTransId="{BBFE0AC4-C96D-4C4E-BA45-6CF3B4DE23CF}"/>
    <dgm:cxn modelId="{2A2271A5-972C-432B-9522-DEDF4625F1DD}" type="presOf" srcId="{A46C12B6-A98B-4F3B-A953-D14081A77B01}" destId="{D7B1BF64-A8ED-44EB-8DF9-9D4066A5BA78}" srcOrd="1" destOrd="1" presId="urn:microsoft.com/office/officeart/2005/8/layout/hProcess4"/>
    <dgm:cxn modelId="{B09793A8-80B4-47A3-A6F4-ACE23D9360E6}" srcId="{FFB50C1B-C580-4CE0-BF14-1A4829E038B4}" destId="{771CAAD8-6D77-4563-9D6A-7E524B0D2ABA}" srcOrd="1" destOrd="0" parTransId="{CEF72075-FC07-4E45-80DA-6A42150775C4}" sibTransId="{9F137B08-B995-4A93-94C6-828CC75D3349}"/>
    <dgm:cxn modelId="{ED0549A9-0268-42B2-858D-48C391FA204A}" type="presOf" srcId="{461A1C83-9985-4798-A70A-BE406FD614AD}" destId="{AF601BA2-7E3D-448E-8E53-0093240A042B}" srcOrd="0" destOrd="0" presId="urn:microsoft.com/office/officeart/2005/8/layout/hProcess4"/>
    <dgm:cxn modelId="{64B7DEAE-BE4C-484B-92AC-DDDDB61735DF}" type="presOf" srcId="{C8EAD11C-F505-4CA2-8E18-7D5966AA02A2}" destId="{BA204C6E-1C8E-4FBF-AEAE-CDF2CB8A9B68}" srcOrd="0" destOrd="0" presId="urn:microsoft.com/office/officeart/2005/8/layout/hProcess4"/>
    <dgm:cxn modelId="{58BEBCB9-5B96-44A3-8BFE-8873F86F1007}" type="presOf" srcId="{C5360339-4647-49C3-B81F-51AC8B3E1002}" destId="{FD1DCEB0-61B3-4568-BC3C-6C4D8EEA8605}" srcOrd="0" destOrd="2" presId="urn:microsoft.com/office/officeart/2005/8/layout/hProcess4"/>
    <dgm:cxn modelId="{BA1F5BBE-0D76-4F09-A216-EC69CACD8EF5}" type="presOf" srcId="{B93E5430-177A-4F86-9F8E-743CFB21E334}" destId="{4629B3EC-481D-4811-AB1C-D55613CB3EBD}" srcOrd="0" destOrd="0" presId="urn:microsoft.com/office/officeart/2005/8/layout/hProcess4"/>
    <dgm:cxn modelId="{5F331FC0-6C38-4D4E-8762-90C0A93F3671}" srcId="{93D62CCB-2728-4671-9D78-7BC7026D3AF7}" destId="{321190B6-237A-4EEE-8615-E33619A79A9C}" srcOrd="2" destOrd="0" parTransId="{C3C2DBFE-2582-4F78-A232-38BB4E6FC475}" sibTransId="{38177CFC-C5B7-4F0A-8F19-D0756DBED91B}"/>
    <dgm:cxn modelId="{E48A3EC3-CA71-489F-B172-27952C9AC2BC}" srcId="{461A1C83-9985-4798-A70A-BE406FD614AD}" destId="{1E2B2E79-120A-4C02-8C9F-2445FB255E24}" srcOrd="2" destOrd="0" parTransId="{D3BD9AE1-3F5D-4604-8532-B983080B0726}" sibTransId="{A86F355F-7BE2-4C65-BD1E-9CE69DBA2074}"/>
    <dgm:cxn modelId="{375870C3-2B8A-4321-800C-829AFA35CA08}" srcId="{93D62CCB-2728-4671-9D78-7BC7026D3AF7}" destId="{08A67519-7D44-44FE-ABB3-29AE0A11BBC9}" srcOrd="0" destOrd="0" parTransId="{849AB6B3-226E-4B4C-B9C6-E82297385895}" sibTransId="{4BD12983-0985-4ADF-B584-46B89F04A982}"/>
    <dgm:cxn modelId="{983DA1C4-45EE-4192-A526-E09C07598599}" srcId="{C4C7AAE7-5521-4298-B0AF-4C6F71FF8060}" destId="{F06943C3-870C-421D-B5ED-8A5C4267CA73}" srcOrd="3" destOrd="0" parTransId="{8C5C72AC-97C8-46E5-86C5-06B0D72F750A}" sibTransId="{CF38F921-074B-4B6B-986D-9212E2506849}"/>
    <dgm:cxn modelId="{AA25DEC5-4AA8-4961-A94D-A4EA832CDC8B}" type="presOf" srcId="{FC52528C-3AF2-4B4F-83A4-F83ADFA937A7}" destId="{9843D18E-E603-408E-BFE3-2A4163901453}" srcOrd="0" destOrd="2" presId="urn:microsoft.com/office/officeart/2005/8/layout/hProcess4"/>
    <dgm:cxn modelId="{FB0DE3C8-97BC-460D-BEB5-FBCB09A67113}" type="presOf" srcId="{CF38F921-074B-4B6B-986D-9212E2506849}" destId="{08937EF8-FFB1-4447-9266-0A695D9B115D}" srcOrd="0" destOrd="0" presId="urn:microsoft.com/office/officeart/2005/8/layout/hProcess4"/>
    <dgm:cxn modelId="{DD7405CA-2388-418B-B25E-05D551213123}" type="presOf" srcId="{1E2B2E79-120A-4C02-8C9F-2445FB255E24}" destId="{E87B7723-9806-4E7F-B7F1-579D7692788E}" srcOrd="1" destOrd="2" presId="urn:microsoft.com/office/officeart/2005/8/layout/hProcess4"/>
    <dgm:cxn modelId="{633004CF-4908-4A22-9694-B22FE5793786}" type="presOf" srcId="{DEA2DC92-E8C3-46A9-ABF5-1580B16A566D}" destId="{CE8D2808-1DB1-4820-8FE9-4DA2F90020B7}" srcOrd="0" destOrd="0" presId="urn:microsoft.com/office/officeart/2005/8/layout/hProcess4"/>
    <dgm:cxn modelId="{D2CECAD3-5FB5-478C-BF33-D365D7BCE0AB}" type="presOf" srcId="{E23E922C-6054-430C-958F-8699FDB3C942}" destId="{FD1DCEB0-61B3-4568-BC3C-6C4D8EEA8605}" srcOrd="0" destOrd="0" presId="urn:microsoft.com/office/officeart/2005/8/layout/hProcess4"/>
    <dgm:cxn modelId="{0BFC49D6-D741-459A-A2D8-01248AF82004}" type="presOf" srcId="{08A67519-7D44-44FE-ABB3-29AE0A11BBC9}" destId="{FCE726C8-A24D-4329-A3E3-37CAF21787B8}" srcOrd="0" destOrd="0" presId="urn:microsoft.com/office/officeart/2005/8/layout/hProcess4"/>
    <dgm:cxn modelId="{9630CFDA-B412-4D61-82DC-773AD1E6F800}" type="presOf" srcId="{77254B3C-F8EE-4E43-9483-280503DA577E}" destId="{CCADB4A1-F83A-45CA-9DBD-58448369BC2D}" srcOrd="0" destOrd="3" presId="urn:microsoft.com/office/officeart/2005/8/layout/hProcess4"/>
    <dgm:cxn modelId="{2A3A93E5-08C4-43FF-8E9D-8645FCF5EA37}" srcId="{F06943C3-870C-421D-B5ED-8A5C4267CA73}" destId="{B93DFB22-93D8-4F8A-8ED2-E9E2D6E129D8}" srcOrd="3" destOrd="0" parTransId="{A32F56BF-3330-44E5-9C84-50A1FCC3EFE5}" sibTransId="{D52152BF-F2A9-4597-BC74-900B381CAC5D}"/>
    <dgm:cxn modelId="{205466E9-1674-4881-88B7-AECF45198915}" type="presOf" srcId="{B57EF2F4-F5AB-4703-BA53-884F4642386A}" destId="{CCADB4A1-F83A-45CA-9DBD-58448369BC2D}" srcOrd="0" destOrd="1" presId="urn:microsoft.com/office/officeart/2005/8/layout/hProcess4"/>
    <dgm:cxn modelId="{398F31EC-E095-436E-9220-50CA8F0139E5}" srcId="{C4C7AAE7-5521-4298-B0AF-4C6F71FF8060}" destId="{93D62CCB-2728-4671-9D78-7BC7026D3AF7}" srcOrd="4" destOrd="0" parTransId="{CBD83CB0-BC4B-44F3-8D0D-83C13B94842E}" sibTransId="{BF9A6FB0-BCF9-4A0E-95F2-EA6C60FC2C83}"/>
    <dgm:cxn modelId="{20AD26F9-FAEA-4C42-9A39-82E8921C4842}" type="presOf" srcId="{FFB50C1B-C580-4CE0-BF14-1A4829E038B4}" destId="{0593C023-7EC8-4CF9-A67C-C073C1A116A5}" srcOrd="0" destOrd="0" presId="urn:microsoft.com/office/officeart/2005/8/layout/hProcess4"/>
    <dgm:cxn modelId="{A9A1C9F9-CDB8-4D88-A051-8EA1123EB524}" type="presOf" srcId="{771CAAD8-6D77-4563-9D6A-7E524B0D2ABA}" destId="{2A2C23BA-B7E1-4859-91FE-DB6F21202786}" srcOrd="1" destOrd="1" presId="urn:microsoft.com/office/officeart/2005/8/layout/hProcess4"/>
    <dgm:cxn modelId="{EDA6F6FC-97BC-4D78-B339-6C4A3EB01F8C}" type="presOf" srcId="{546B3078-A4AC-4DAC-9A2E-D62B64F7A3BB}" destId="{2A2C23BA-B7E1-4859-91FE-DB6F21202786}" srcOrd="1" destOrd="0" presId="urn:microsoft.com/office/officeart/2005/8/layout/hProcess4"/>
    <dgm:cxn modelId="{9242D4FE-137B-494B-9CED-52D7629FE0CC}" type="presOf" srcId="{4EB6C9B8-178F-4CD4-B529-BFC49E21A2B5}" destId="{CCADB4A1-F83A-45CA-9DBD-58448369BC2D}" srcOrd="0" destOrd="0" presId="urn:microsoft.com/office/officeart/2005/8/layout/hProcess4"/>
    <dgm:cxn modelId="{00E433B1-9996-42CD-829A-90C82DDD393C}" type="presParOf" srcId="{612CD51A-C138-4894-A03F-72C9C118313A}" destId="{A42B7C55-2D00-4ED8-8728-ADFFACF3645C}" srcOrd="0" destOrd="0" presId="urn:microsoft.com/office/officeart/2005/8/layout/hProcess4"/>
    <dgm:cxn modelId="{E05E8E05-5C78-44DF-8E8B-FBBB94E3DCAC}" type="presParOf" srcId="{612CD51A-C138-4894-A03F-72C9C118313A}" destId="{995980CC-6C60-4F28-A672-749CF8700368}" srcOrd="1" destOrd="0" presId="urn:microsoft.com/office/officeart/2005/8/layout/hProcess4"/>
    <dgm:cxn modelId="{AD7A5425-8950-477D-B89A-65D0B6E114FD}" type="presParOf" srcId="{612CD51A-C138-4894-A03F-72C9C118313A}" destId="{FB998C85-53D0-4C70-A449-EFCCEC847ECB}" srcOrd="2" destOrd="0" presId="urn:microsoft.com/office/officeart/2005/8/layout/hProcess4"/>
    <dgm:cxn modelId="{73953299-8786-4CEF-96D0-7671E0FAE4C4}" type="presParOf" srcId="{FB998C85-53D0-4C70-A449-EFCCEC847ECB}" destId="{05F7ACA1-48B0-4CD8-9B14-6B324D949A64}" srcOrd="0" destOrd="0" presId="urn:microsoft.com/office/officeart/2005/8/layout/hProcess4"/>
    <dgm:cxn modelId="{6C5220D2-AF16-4FF6-AC7D-070434653F57}" type="presParOf" srcId="{05F7ACA1-48B0-4CD8-9B14-6B324D949A64}" destId="{E82DBF95-216B-41A8-B29E-1E1A1FD0AD62}" srcOrd="0" destOrd="0" presId="urn:microsoft.com/office/officeart/2005/8/layout/hProcess4"/>
    <dgm:cxn modelId="{8DF38B18-B8AC-4F9E-BB47-03F12637971E}" type="presParOf" srcId="{05F7ACA1-48B0-4CD8-9B14-6B324D949A64}" destId="{CCADB4A1-F83A-45CA-9DBD-58448369BC2D}" srcOrd="1" destOrd="0" presId="urn:microsoft.com/office/officeart/2005/8/layout/hProcess4"/>
    <dgm:cxn modelId="{B4FD7A5B-E212-4F37-9D16-2860A0875B48}" type="presParOf" srcId="{05F7ACA1-48B0-4CD8-9B14-6B324D949A64}" destId="{E87B7723-9806-4E7F-B7F1-579D7692788E}" srcOrd="2" destOrd="0" presId="urn:microsoft.com/office/officeart/2005/8/layout/hProcess4"/>
    <dgm:cxn modelId="{B7F5FD23-3D7D-465D-806B-E1593096778C}" type="presParOf" srcId="{05F7ACA1-48B0-4CD8-9B14-6B324D949A64}" destId="{AF601BA2-7E3D-448E-8E53-0093240A042B}" srcOrd="3" destOrd="0" presId="urn:microsoft.com/office/officeart/2005/8/layout/hProcess4"/>
    <dgm:cxn modelId="{D1B7D1E1-0A57-40D4-85E7-4693BA0847FC}" type="presParOf" srcId="{05F7ACA1-48B0-4CD8-9B14-6B324D949A64}" destId="{44CF8AB7-E415-4ADC-A21E-64FBD98C8B05}" srcOrd="4" destOrd="0" presId="urn:microsoft.com/office/officeart/2005/8/layout/hProcess4"/>
    <dgm:cxn modelId="{BF20AACE-1647-423E-B7C2-957BF8BF70B6}" type="presParOf" srcId="{FB998C85-53D0-4C70-A449-EFCCEC847ECB}" destId="{4629B3EC-481D-4811-AB1C-D55613CB3EBD}" srcOrd="1" destOrd="0" presId="urn:microsoft.com/office/officeart/2005/8/layout/hProcess4"/>
    <dgm:cxn modelId="{164E4C62-5778-43F5-BACC-256A0F023A7F}" type="presParOf" srcId="{FB998C85-53D0-4C70-A449-EFCCEC847ECB}" destId="{43EF7335-54AD-4664-AB79-2CED1A96C30A}" srcOrd="2" destOrd="0" presId="urn:microsoft.com/office/officeart/2005/8/layout/hProcess4"/>
    <dgm:cxn modelId="{BE947F39-5D5B-4490-BE71-A2CC167B9F75}" type="presParOf" srcId="{43EF7335-54AD-4664-AB79-2CED1A96C30A}" destId="{B240C0B5-74CE-4A88-BB69-9ADF6C0B5BCF}" srcOrd="0" destOrd="0" presId="urn:microsoft.com/office/officeart/2005/8/layout/hProcess4"/>
    <dgm:cxn modelId="{1353FD03-4DA1-4430-8A56-F7E107E9119E}" type="presParOf" srcId="{43EF7335-54AD-4664-AB79-2CED1A96C30A}" destId="{CE8D2808-1DB1-4820-8FE9-4DA2F90020B7}" srcOrd="1" destOrd="0" presId="urn:microsoft.com/office/officeart/2005/8/layout/hProcess4"/>
    <dgm:cxn modelId="{D53104C5-F7A2-4D63-BE9E-18590A822303}" type="presParOf" srcId="{43EF7335-54AD-4664-AB79-2CED1A96C30A}" destId="{436853A0-ECB7-4579-A7FE-CAFC1359E843}" srcOrd="2" destOrd="0" presId="urn:microsoft.com/office/officeart/2005/8/layout/hProcess4"/>
    <dgm:cxn modelId="{970CB8FF-AE63-4A05-B8DA-0E493B9025FD}" type="presParOf" srcId="{43EF7335-54AD-4664-AB79-2CED1A96C30A}" destId="{4C2D954A-98CC-42C7-9870-D22DB35E4B0A}" srcOrd="3" destOrd="0" presId="urn:microsoft.com/office/officeart/2005/8/layout/hProcess4"/>
    <dgm:cxn modelId="{5CA85958-9D2C-446F-B818-3BD8ADABED45}" type="presParOf" srcId="{43EF7335-54AD-4664-AB79-2CED1A96C30A}" destId="{2348DB6C-FF79-45F9-8CDE-72E15A15BAB7}" srcOrd="4" destOrd="0" presId="urn:microsoft.com/office/officeart/2005/8/layout/hProcess4"/>
    <dgm:cxn modelId="{519D2BC7-220F-4240-8A95-F0316EEDE4F5}" type="presParOf" srcId="{FB998C85-53D0-4C70-A449-EFCCEC847ECB}" destId="{73F85454-F286-43AB-BCC0-8F44DEE769F2}" srcOrd="3" destOrd="0" presId="urn:microsoft.com/office/officeart/2005/8/layout/hProcess4"/>
    <dgm:cxn modelId="{6C6419FC-FB27-4B6D-AF36-301BE911238F}" type="presParOf" srcId="{FB998C85-53D0-4C70-A449-EFCCEC847ECB}" destId="{5525F076-B6C7-47B6-9E0B-9244B6A83DBE}" srcOrd="4" destOrd="0" presId="urn:microsoft.com/office/officeart/2005/8/layout/hProcess4"/>
    <dgm:cxn modelId="{D01EC949-7899-468E-9879-753DFA307EF1}" type="presParOf" srcId="{5525F076-B6C7-47B6-9E0B-9244B6A83DBE}" destId="{66BF62A6-8978-4401-8B95-76A9AF6644EE}" srcOrd="0" destOrd="0" presId="urn:microsoft.com/office/officeart/2005/8/layout/hProcess4"/>
    <dgm:cxn modelId="{CD86B8C5-C76A-4F83-8D4D-91A69A2C124A}" type="presParOf" srcId="{5525F076-B6C7-47B6-9E0B-9244B6A83DBE}" destId="{9843D18E-E603-408E-BFE3-2A4163901453}" srcOrd="1" destOrd="0" presId="urn:microsoft.com/office/officeart/2005/8/layout/hProcess4"/>
    <dgm:cxn modelId="{53B13D45-61A6-4AC8-A22C-F3A6DCD48B3F}" type="presParOf" srcId="{5525F076-B6C7-47B6-9E0B-9244B6A83DBE}" destId="{2A2C23BA-B7E1-4859-91FE-DB6F21202786}" srcOrd="2" destOrd="0" presId="urn:microsoft.com/office/officeart/2005/8/layout/hProcess4"/>
    <dgm:cxn modelId="{25F9E71B-BDC7-4D3F-863B-73C8361BEA90}" type="presParOf" srcId="{5525F076-B6C7-47B6-9E0B-9244B6A83DBE}" destId="{0593C023-7EC8-4CF9-A67C-C073C1A116A5}" srcOrd="3" destOrd="0" presId="urn:microsoft.com/office/officeart/2005/8/layout/hProcess4"/>
    <dgm:cxn modelId="{A051C6A0-3772-43F1-8B20-DDDD4ACCB574}" type="presParOf" srcId="{5525F076-B6C7-47B6-9E0B-9244B6A83DBE}" destId="{E69FE99B-1920-41F4-8551-8E1798FFB9E5}" srcOrd="4" destOrd="0" presId="urn:microsoft.com/office/officeart/2005/8/layout/hProcess4"/>
    <dgm:cxn modelId="{94CDC3A2-0DD9-4574-B3FC-277F80E1E32B}" type="presParOf" srcId="{FB998C85-53D0-4C70-A449-EFCCEC847ECB}" destId="{BA204C6E-1C8E-4FBF-AEAE-CDF2CB8A9B68}" srcOrd="5" destOrd="0" presId="urn:microsoft.com/office/officeart/2005/8/layout/hProcess4"/>
    <dgm:cxn modelId="{57AAE68B-925A-49D8-A510-6A60ED9291E0}" type="presParOf" srcId="{FB998C85-53D0-4C70-A449-EFCCEC847ECB}" destId="{798BF2E9-86CF-4D84-AAEE-DFCEF32D726B}" srcOrd="6" destOrd="0" presId="urn:microsoft.com/office/officeart/2005/8/layout/hProcess4"/>
    <dgm:cxn modelId="{536D451C-2F08-4CFD-9740-05A9F58E3C5C}" type="presParOf" srcId="{798BF2E9-86CF-4D84-AAEE-DFCEF32D726B}" destId="{D7C8A111-1F4F-453C-9352-EBC7E34E798C}" srcOrd="0" destOrd="0" presId="urn:microsoft.com/office/officeart/2005/8/layout/hProcess4"/>
    <dgm:cxn modelId="{001A23B5-E286-47C2-A0A0-78378AD7943D}" type="presParOf" srcId="{798BF2E9-86CF-4D84-AAEE-DFCEF32D726B}" destId="{FD1DCEB0-61B3-4568-BC3C-6C4D8EEA8605}" srcOrd="1" destOrd="0" presId="urn:microsoft.com/office/officeart/2005/8/layout/hProcess4"/>
    <dgm:cxn modelId="{F7336ED8-D658-4228-A637-2EDC7F147A80}" type="presParOf" srcId="{798BF2E9-86CF-4D84-AAEE-DFCEF32D726B}" destId="{D7B1BF64-A8ED-44EB-8DF9-9D4066A5BA78}" srcOrd="2" destOrd="0" presId="urn:microsoft.com/office/officeart/2005/8/layout/hProcess4"/>
    <dgm:cxn modelId="{D5859017-5E34-477D-A1DC-1239D3FDC780}" type="presParOf" srcId="{798BF2E9-86CF-4D84-AAEE-DFCEF32D726B}" destId="{B117C734-FFA8-4BD0-AEA0-AE66470F3C09}" srcOrd="3" destOrd="0" presId="urn:microsoft.com/office/officeart/2005/8/layout/hProcess4"/>
    <dgm:cxn modelId="{EC047D5F-505D-4FDC-B0E0-BE5540997AD1}" type="presParOf" srcId="{798BF2E9-86CF-4D84-AAEE-DFCEF32D726B}" destId="{1F7C8903-08F9-4C96-9B50-365D3F1D9A19}" srcOrd="4" destOrd="0" presId="urn:microsoft.com/office/officeart/2005/8/layout/hProcess4"/>
    <dgm:cxn modelId="{32AEFFAC-966A-4EBF-B726-3C2533571435}" type="presParOf" srcId="{FB998C85-53D0-4C70-A449-EFCCEC847ECB}" destId="{08937EF8-FFB1-4447-9266-0A695D9B115D}" srcOrd="7" destOrd="0" presId="urn:microsoft.com/office/officeart/2005/8/layout/hProcess4"/>
    <dgm:cxn modelId="{3597DC29-9475-42D1-9655-B870EBF5A06E}" type="presParOf" srcId="{FB998C85-53D0-4C70-A449-EFCCEC847ECB}" destId="{F4FBF182-90AB-4903-B4FE-22D9FD4CE06C}" srcOrd="8" destOrd="0" presId="urn:microsoft.com/office/officeart/2005/8/layout/hProcess4"/>
    <dgm:cxn modelId="{DBFE029E-972E-4698-8783-2CE6A95B6B1C}" type="presParOf" srcId="{F4FBF182-90AB-4903-B4FE-22D9FD4CE06C}" destId="{25581471-67EA-403C-B13B-F839F3ED3542}" srcOrd="0" destOrd="0" presId="urn:microsoft.com/office/officeart/2005/8/layout/hProcess4"/>
    <dgm:cxn modelId="{9996689E-0F55-4686-A3F9-D776803B33CE}" type="presParOf" srcId="{F4FBF182-90AB-4903-B4FE-22D9FD4CE06C}" destId="{FCE726C8-A24D-4329-A3E3-37CAF21787B8}" srcOrd="1" destOrd="0" presId="urn:microsoft.com/office/officeart/2005/8/layout/hProcess4"/>
    <dgm:cxn modelId="{F7057F5E-7D19-437C-894C-4AC1BC3221B2}" type="presParOf" srcId="{F4FBF182-90AB-4903-B4FE-22D9FD4CE06C}" destId="{B246980E-7F4F-4EB1-A249-8C05E457010B}" srcOrd="2" destOrd="0" presId="urn:microsoft.com/office/officeart/2005/8/layout/hProcess4"/>
    <dgm:cxn modelId="{7D695AEA-C3A9-4FE1-8DBD-7AF310CF6B7D}" type="presParOf" srcId="{F4FBF182-90AB-4903-B4FE-22D9FD4CE06C}" destId="{32B5EB79-6B5D-41C7-895D-92F8DFA602E6}" srcOrd="3" destOrd="0" presId="urn:microsoft.com/office/officeart/2005/8/layout/hProcess4"/>
    <dgm:cxn modelId="{4CF61172-E260-4E81-BDE9-CE4EAA3A656E}" type="presParOf" srcId="{F4FBF182-90AB-4903-B4FE-22D9FD4CE06C}" destId="{3D1DDB35-0FB4-446F-BE55-CF39124CBC09}"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D94C9D91-7FA6-4ECE-BA65-D85C45034D3C}" type="doc">
      <dgm:prSet loTypeId="urn:microsoft.com/office/officeart/2005/8/layout/bProcess4" loCatId="process" qsTypeId="urn:microsoft.com/office/officeart/2005/8/quickstyle/simple4" qsCatId="simple" csTypeId="urn:microsoft.com/office/officeart/2005/8/colors/accent1_2" csCatId="accent1" phldr="1"/>
      <dgm:spPr/>
      <dgm:t>
        <a:bodyPr/>
        <a:lstStyle/>
        <a:p>
          <a:endParaRPr lang="fr-CM"/>
        </a:p>
      </dgm:t>
    </dgm:pt>
    <dgm:pt modelId="{6788E541-6CD7-4707-8CD7-BD82957F5C98}">
      <dgm:prSet phldrT="[Texte]"/>
      <dgm:spPr/>
      <dgm:t>
        <a:bodyPr/>
        <a:lstStyle/>
        <a:p>
          <a:r>
            <a:rPr lang="fr-FR" dirty="0"/>
            <a:t>Objectif précis</a:t>
          </a:r>
          <a:endParaRPr lang="fr-CM" dirty="0"/>
        </a:p>
      </dgm:t>
    </dgm:pt>
    <dgm:pt modelId="{A7B7F2B7-08D8-44B2-ABB6-14BDD6E85B54}" type="parTrans" cxnId="{39EFEFCE-DC4F-4EB8-9E49-84AB56FE9C33}">
      <dgm:prSet/>
      <dgm:spPr/>
      <dgm:t>
        <a:bodyPr/>
        <a:lstStyle/>
        <a:p>
          <a:endParaRPr lang="fr-CM"/>
        </a:p>
      </dgm:t>
    </dgm:pt>
    <dgm:pt modelId="{8415B18A-6204-42E2-89A5-8FAAFBA8C3D1}" type="sibTrans" cxnId="{39EFEFCE-DC4F-4EB8-9E49-84AB56FE9C33}">
      <dgm:prSet/>
      <dgm:spPr/>
      <dgm:t>
        <a:bodyPr/>
        <a:lstStyle/>
        <a:p>
          <a:endParaRPr lang="fr-CM"/>
        </a:p>
      </dgm:t>
    </dgm:pt>
    <dgm:pt modelId="{4D718D94-2AEF-4C3A-864A-0BA8877E74F9}">
      <dgm:prSet phldrT="[Texte]"/>
      <dgm:spPr/>
      <dgm:t>
        <a:bodyPr/>
        <a:lstStyle/>
        <a:p>
          <a:r>
            <a:rPr lang="fr-FR" dirty="0"/>
            <a:t>De nature complexe</a:t>
          </a:r>
          <a:endParaRPr lang="fr-CM" dirty="0"/>
        </a:p>
      </dgm:t>
    </dgm:pt>
    <dgm:pt modelId="{5A734288-65C2-4851-8250-DEA03AAF7A9D}" type="parTrans" cxnId="{D8D733CB-209B-492E-979B-50B9BB716051}">
      <dgm:prSet/>
      <dgm:spPr/>
      <dgm:t>
        <a:bodyPr/>
        <a:lstStyle/>
        <a:p>
          <a:endParaRPr lang="fr-CM"/>
        </a:p>
      </dgm:t>
    </dgm:pt>
    <dgm:pt modelId="{28DBE784-A0AD-4ECD-B0B5-3FBF387636B5}" type="sibTrans" cxnId="{D8D733CB-209B-492E-979B-50B9BB716051}">
      <dgm:prSet/>
      <dgm:spPr/>
      <dgm:t>
        <a:bodyPr/>
        <a:lstStyle/>
        <a:p>
          <a:endParaRPr lang="fr-CM"/>
        </a:p>
      </dgm:t>
    </dgm:pt>
    <dgm:pt modelId="{50707BBF-AC33-45B7-B1EF-A0B43FAF1D6D}">
      <dgm:prSet phldrT="[Texte]"/>
      <dgm:spPr/>
      <dgm:t>
        <a:bodyPr/>
        <a:lstStyle/>
        <a:p>
          <a:r>
            <a:rPr lang="fr-FR" dirty="0"/>
            <a:t>Disposer de contraintes fortes</a:t>
          </a:r>
          <a:endParaRPr lang="fr-CM" dirty="0"/>
        </a:p>
      </dgm:t>
    </dgm:pt>
    <dgm:pt modelId="{8A9BCDBA-3265-4F8D-8A7E-CC441EDCE798}" type="parTrans" cxnId="{BF123342-3BBC-4C0C-9BAF-5E7382FA80FA}">
      <dgm:prSet/>
      <dgm:spPr/>
      <dgm:t>
        <a:bodyPr/>
        <a:lstStyle/>
        <a:p>
          <a:endParaRPr lang="fr-CM"/>
        </a:p>
      </dgm:t>
    </dgm:pt>
    <dgm:pt modelId="{0D34822D-28DB-458D-A8C2-0D24BE7D6F00}" type="sibTrans" cxnId="{BF123342-3BBC-4C0C-9BAF-5E7382FA80FA}">
      <dgm:prSet/>
      <dgm:spPr/>
      <dgm:t>
        <a:bodyPr/>
        <a:lstStyle/>
        <a:p>
          <a:endParaRPr lang="fr-CM"/>
        </a:p>
      </dgm:t>
    </dgm:pt>
    <dgm:pt modelId="{C9026A18-3018-448B-A0EF-FA8EAAEB1617}">
      <dgm:prSet phldrT="[Texte]"/>
      <dgm:spPr/>
      <dgm:t>
        <a:bodyPr/>
        <a:lstStyle/>
        <a:p>
          <a:r>
            <a:rPr lang="fr-FR" dirty="0"/>
            <a:t>Unique et Innovant</a:t>
          </a:r>
          <a:endParaRPr lang="fr-CM" dirty="0"/>
        </a:p>
      </dgm:t>
    </dgm:pt>
    <dgm:pt modelId="{5F5F1B49-EFEC-44B3-819C-A9F4F78CAA95}" type="parTrans" cxnId="{CCEECFD0-22B9-4DA3-9786-AC16F7411879}">
      <dgm:prSet/>
      <dgm:spPr/>
      <dgm:t>
        <a:bodyPr/>
        <a:lstStyle/>
        <a:p>
          <a:endParaRPr lang="fr-CM"/>
        </a:p>
      </dgm:t>
    </dgm:pt>
    <dgm:pt modelId="{781C363E-A35F-474F-907A-98CF38567838}" type="sibTrans" cxnId="{CCEECFD0-22B9-4DA3-9786-AC16F7411879}">
      <dgm:prSet/>
      <dgm:spPr/>
      <dgm:t>
        <a:bodyPr/>
        <a:lstStyle/>
        <a:p>
          <a:endParaRPr lang="fr-CM"/>
        </a:p>
      </dgm:t>
    </dgm:pt>
    <dgm:pt modelId="{ED96CD90-FB21-446C-9FF1-50011CED00F4}">
      <dgm:prSet phldrT="[Texte]"/>
      <dgm:spPr/>
      <dgm:t>
        <a:bodyPr/>
        <a:lstStyle/>
        <a:p>
          <a:r>
            <a:rPr lang="fr-FR" dirty="0"/>
            <a:t>Collectif</a:t>
          </a:r>
          <a:endParaRPr lang="fr-CM" dirty="0"/>
        </a:p>
      </dgm:t>
    </dgm:pt>
    <dgm:pt modelId="{B25B380C-5E3F-4C83-9352-825C9FBC50DA}" type="parTrans" cxnId="{ECEBFC76-5CC2-4ACC-B6FF-C3B097187B38}">
      <dgm:prSet/>
      <dgm:spPr/>
      <dgm:t>
        <a:bodyPr/>
        <a:lstStyle/>
        <a:p>
          <a:endParaRPr lang="fr-CM"/>
        </a:p>
      </dgm:t>
    </dgm:pt>
    <dgm:pt modelId="{C71A7919-5334-4FB0-93CF-A794158F5AC1}" type="sibTrans" cxnId="{ECEBFC76-5CC2-4ACC-B6FF-C3B097187B38}">
      <dgm:prSet/>
      <dgm:spPr/>
      <dgm:t>
        <a:bodyPr/>
        <a:lstStyle/>
        <a:p>
          <a:endParaRPr lang="fr-CM"/>
        </a:p>
      </dgm:t>
    </dgm:pt>
    <dgm:pt modelId="{85363573-C198-4C62-8BF4-A851B03968E9}">
      <dgm:prSet phldrT="[Texte]"/>
      <dgm:spPr/>
      <dgm:t>
        <a:bodyPr/>
        <a:lstStyle/>
        <a:p>
          <a:r>
            <a:rPr lang="fr-FR" dirty="0"/>
            <a:t>Réaliste</a:t>
          </a:r>
          <a:endParaRPr lang="fr-CM" dirty="0"/>
        </a:p>
      </dgm:t>
    </dgm:pt>
    <dgm:pt modelId="{7A127E60-4389-4160-90BC-87281A9930EA}" type="parTrans" cxnId="{55CBD8B1-BAB1-4190-9C9B-83764E441826}">
      <dgm:prSet/>
      <dgm:spPr/>
      <dgm:t>
        <a:bodyPr/>
        <a:lstStyle/>
        <a:p>
          <a:endParaRPr lang="fr-CM"/>
        </a:p>
      </dgm:t>
    </dgm:pt>
    <dgm:pt modelId="{916E73DE-FEA2-48F9-8312-65AC35CEE0B3}" type="sibTrans" cxnId="{55CBD8B1-BAB1-4190-9C9B-83764E441826}">
      <dgm:prSet/>
      <dgm:spPr/>
      <dgm:t>
        <a:bodyPr/>
        <a:lstStyle/>
        <a:p>
          <a:endParaRPr lang="fr-CM"/>
        </a:p>
      </dgm:t>
    </dgm:pt>
    <dgm:pt modelId="{1DF1746C-B94C-4D92-A71A-84300932943C}">
      <dgm:prSet phldrT="[Texte]"/>
      <dgm:spPr/>
      <dgm:t>
        <a:bodyPr/>
        <a:lstStyle/>
        <a:p>
          <a:r>
            <a:rPr lang="fr-FR" dirty="0"/>
            <a:t>Limité dans le temps et l’espace</a:t>
          </a:r>
          <a:endParaRPr lang="fr-CM" dirty="0"/>
        </a:p>
      </dgm:t>
    </dgm:pt>
    <dgm:pt modelId="{D97625E8-47E3-46D5-982A-29853A7A4927}" type="parTrans" cxnId="{82E0D6A3-DDF7-4119-B6A0-B7C042DF6BCF}">
      <dgm:prSet/>
      <dgm:spPr/>
      <dgm:t>
        <a:bodyPr/>
        <a:lstStyle/>
        <a:p>
          <a:endParaRPr lang="fr-CM"/>
        </a:p>
      </dgm:t>
    </dgm:pt>
    <dgm:pt modelId="{95200454-059A-4E67-9C93-94C4ED942F2F}" type="sibTrans" cxnId="{82E0D6A3-DDF7-4119-B6A0-B7C042DF6BCF}">
      <dgm:prSet/>
      <dgm:spPr/>
      <dgm:t>
        <a:bodyPr/>
        <a:lstStyle/>
        <a:p>
          <a:endParaRPr lang="fr-CM"/>
        </a:p>
      </dgm:t>
    </dgm:pt>
    <dgm:pt modelId="{38860F49-01FE-411C-BC60-E8940CAD73AA}" type="pres">
      <dgm:prSet presAssocID="{D94C9D91-7FA6-4ECE-BA65-D85C45034D3C}" presName="Name0" presStyleCnt="0">
        <dgm:presLayoutVars>
          <dgm:dir/>
          <dgm:resizeHandles/>
        </dgm:presLayoutVars>
      </dgm:prSet>
      <dgm:spPr/>
    </dgm:pt>
    <dgm:pt modelId="{D8EFACC1-6937-43A9-BD04-560CCBD11F3E}" type="pres">
      <dgm:prSet presAssocID="{6788E541-6CD7-4707-8CD7-BD82957F5C98}" presName="compNode" presStyleCnt="0"/>
      <dgm:spPr/>
    </dgm:pt>
    <dgm:pt modelId="{234DACCF-6B70-4E27-873A-58AD41B71351}" type="pres">
      <dgm:prSet presAssocID="{6788E541-6CD7-4707-8CD7-BD82957F5C98}" presName="dummyConnPt" presStyleCnt="0"/>
      <dgm:spPr/>
    </dgm:pt>
    <dgm:pt modelId="{A5EE2B09-8E20-4FCA-A04B-9E971359051F}" type="pres">
      <dgm:prSet presAssocID="{6788E541-6CD7-4707-8CD7-BD82957F5C98}" presName="node" presStyleLbl="node1" presStyleIdx="0" presStyleCnt="7">
        <dgm:presLayoutVars>
          <dgm:bulletEnabled val="1"/>
        </dgm:presLayoutVars>
      </dgm:prSet>
      <dgm:spPr/>
    </dgm:pt>
    <dgm:pt modelId="{4DF97291-0D92-47A2-9F57-990222B7B5DF}" type="pres">
      <dgm:prSet presAssocID="{8415B18A-6204-42E2-89A5-8FAAFBA8C3D1}" presName="sibTrans" presStyleLbl="bgSibTrans2D1" presStyleIdx="0" presStyleCnt="6"/>
      <dgm:spPr/>
    </dgm:pt>
    <dgm:pt modelId="{DBF7A0AC-572B-438E-9B71-E6FCE708D20E}" type="pres">
      <dgm:prSet presAssocID="{4D718D94-2AEF-4C3A-864A-0BA8877E74F9}" presName="compNode" presStyleCnt="0"/>
      <dgm:spPr/>
    </dgm:pt>
    <dgm:pt modelId="{1AA7A181-393F-4C2D-BED9-07F76DC3DCC4}" type="pres">
      <dgm:prSet presAssocID="{4D718D94-2AEF-4C3A-864A-0BA8877E74F9}" presName="dummyConnPt" presStyleCnt="0"/>
      <dgm:spPr/>
    </dgm:pt>
    <dgm:pt modelId="{EE873EA6-2383-4CDF-84D4-9B7E0E1BE572}" type="pres">
      <dgm:prSet presAssocID="{4D718D94-2AEF-4C3A-864A-0BA8877E74F9}" presName="node" presStyleLbl="node1" presStyleIdx="1" presStyleCnt="7">
        <dgm:presLayoutVars>
          <dgm:bulletEnabled val="1"/>
        </dgm:presLayoutVars>
      </dgm:prSet>
      <dgm:spPr/>
    </dgm:pt>
    <dgm:pt modelId="{29E1BF0D-99A5-41BE-B543-A2E0B1970E81}" type="pres">
      <dgm:prSet presAssocID="{28DBE784-A0AD-4ECD-B0B5-3FBF387636B5}" presName="sibTrans" presStyleLbl="bgSibTrans2D1" presStyleIdx="1" presStyleCnt="6"/>
      <dgm:spPr/>
    </dgm:pt>
    <dgm:pt modelId="{AE4E711E-3DF8-4998-80C5-AF0563FFFFEF}" type="pres">
      <dgm:prSet presAssocID="{50707BBF-AC33-45B7-B1EF-A0B43FAF1D6D}" presName="compNode" presStyleCnt="0"/>
      <dgm:spPr/>
    </dgm:pt>
    <dgm:pt modelId="{071C30B2-4DCB-4FBD-8539-F8EA3D866EA7}" type="pres">
      <dgm:prSet presAssocID="{50707BBF-AC33-45B7-B1EF-A0B43FAF1D6D}" presName="dummyConnPt" presStyleCnt="0"/>
      <dgm:spPr/>
    </dgm:pt>
    <dgm:pt modelId="{452BD083-9F55-4158-92DC-936ABFC1D549}" type="pres">
      <dgm:prSet presAssocID="{50707BBF-AC33-45B7-B1EF-A0B43FAF1D6D}" presName="node" presStyleLbl="node1" presStyleIdx="2" presStyleCnt="7">
        <dgm:presLayoutVars>
          <dgm:bulletEnabled val="1"/>
        </dgm:presLayoutVars>
      </dgm:prSet>
      <dgm:spPr/>
    </dgm:pt>
    <dgm:pt modelId="{FBD6A6BF-3836-44C0-BB3E-216EB96A8E01}" type="pres">
      <dgm:prSet presAssocID="{0D34822D-28DB-458D-A8C2-0D24BE7D6F00}" presName="sibTrans" presStyleLbl="bgSibTrans2D1" presStyleIdx="2" presStyleCnt="6"/>
      <dgm:spPr/>
    </dgm:pt>
    <dgm:pt modelId="{881C34AB-D31B-45D7-B664-9C7B1342CB3E}" type="pres">
      <dgm:prSet presAssocID="{C9026A18-3018-448B-A0EF-FA8EAAEB1617}" presName="compNode" presStyleCnt="0"/>
      <dgm:spPr/>
    </dgm:pt>
    <dgm:pt modelId="{D338274A-D87E-436B-A8E4-501315B08D66}" type="pres">
      <dgm:prSet presAssocID="{C9026A18-3018-448B-A0EF-FA8EAAEB1617}" presName="dummyConnPt" presStyleCnt="0"/>
      <dgm:spPr/>
    </dgm:pt>
    <dgm:pt modelId="{EF68D91A-6007-4D9B-879F-884701F4E905}" type="pres">
      <dgm:prSet presAssocID="{C9026A18-3018-448B-A0EF-FA8EAAEB1617}" presName="node" presStyleLbl="node1" presStyleIdx="3" presStyleCnt="7">
        <dgm:presLayoutVars>
          <dgm:bulletEnabled val="1"/>
        </dgm:presLayoutVars>
      </dgm:prSet>
      <dgm:spPr/>
    </dgm:pt>
    <dgm:pt modelId="{45853FC7-AF2C-4D95-B363-783EED20767C}" type="pres">
      <dgm:prSet presAssocID="{781C363E-A35F-474F-907A-98CF38567838}" presName="sibTrans" presStyleLbl="bgSibTrans2D1" presStyleIdx="3" presStyleCnt="6"/>
      <dgm:spPr/>
    </dgm:pt>
    <dgm:pt modelId="{18695978-E9C7-44D6-A8AA-9ABF3AC6CF55}" type="pres">
      <dgm:prSet presAssocID="{ED96CD90-FB21-446C-9FF1-50011CED00F4}" presName="compNode" presStyleCnt="0"/>
      <dgm:spPr/>
    </dgm:pt>
    <dgm:pt modelId="{B6F6A01F-C0EB-4DB2-839B-C3905B6C5853}" type="pres">
      <dgm:prSet presAssocID="{ED96CD90-FB21-446C-9FF1-50011CED00F4}" presName="dummyConnPt" presStyleCnt="0"/>
      <dgm:spPr/>
    </dgm:pt>
    <dgm:pt modelId="{F559E43F-DC6C-4282-8F3E-A2F080B1429D}" type="pres">
      <dgm:prSet presAssocID="{ED96CD90-FB21-446C-9FF1-50011CED00F4}" presName="node" presStyleLbl="node1" presStyleIdx="4" presStyleCnt="7">
        <dgm:presLayoutVars>
          <dgm:bulletEnabled val="1"/>
        </dgm:presLayoutVars>
      </dgm:prSet>
      <dgm:spPr/>
    </dgm:pt>
    <dgm:pt modelId="{196514B4-E796-4FF7-AE9F-5FFFD052C79B}" type="pres">
      <dgm:prSet presAssocID="{C71A7919-5334-4FB0-93CF-A794158F5AC1}" presName="sibTrans" presStyleLbl="bgSibTrans2D1" presStyleIdx="4" presStyleCnt="6"/>
      <dgm:spPr/>
    </dgm:pt>
    <dgm:pt modelId="{8423313C-DE95-492E-9509-9576B1D4A3BF}" type="pres">
      <dgm:prSet presAssocID="{85363573-C198-4C62-8BF4-A851B03968E9}" presName="compNode" presStyleCnt="0"/>
      <dgm:spPr/>
    </dgm:pt>
    <dgm:pt modelId="{342B0E51-4778-4498-A99B-DA8579020BC2}" type="pres">
      <dgm:prSet presAssocID="{85363573-C198-4C62-8BF4-A851B03968E9}" presName="dummyConnPt" presStyleCnt="0"/>
      <dgm:spPr/>
    </dgm:pt>
    <dgm:pt modelId="{109299DD-5D6A-4903-A0B2-E58F5C188912}" type="pres">
      <dgm:prSet presAssocID="{85363573-C198-4C62-8BF4-A851B03968E9}" presName="node" presStyleLbl="node1" presStyleIdx="5" presStyleCnt="7">
        <dgm:presLayoutVars>
          <dgm:bulletEnabled val="1"/>
        </dgm:presLayoutVars>
      </dgm:prSet>
      <dgm:spPr/>
    </dgm:pt>
    <dgm:pt modelId="{11ED5A7E-1979-4BE5-AD10-43E7E5D764D1}" type="pres">
      <dgm:prSet presAssocID="{916E73DE-FEA2-48F9-8312-65AC35CEE0B3}" presName="sibTrans" presStyleLbl="bgSibTrans2D1" presStyleIdx="5" presStyleCnt="6"/>
      <dgm:spPr/>
    </dgm:pt>
    <dgm:pt modelId="{B37177AD-C465-4A24-8128-358CA7C153DA}" type="pres">
      <dgm:prSet presAssocID="{1DF1746C-B94C-4D92-A71A-84300932943C}" presName="compNode" presStyleCnt="0"/>
      <dgm:spPr/>
    </dgm:pt>
    <dgm:pt modelId="{FDCDE8FA-AF0B-473F-99E2-F54142253EAE}" type="pres">
      <dgm:prSet presAssocID="{1DF1746C-B94C-4D92-A71A-84300932943C}" presName="dummyConnPt" presStyleCnt="0"/>
      <dgm:spPr/>
    </dgm:pt>
    <dgm:pt modelId="{B51C8083-D36F-4167-B731-C5CEC7530939}" type="pres">
      <dgm:prSet presAssocID="{1DF1746C-B94C-4D92-A71A-84300932943C}" presName="node" presStyleLbl="node1" presStyleIdx="6" presStyleCnt="7">
        <dgm:presLayoutVars>
          <dgm:bulletEnabled val="1"/>
        </dgm:presLayoutVars>
      </dgm:prSet>
      <dgm:spPr/>
    </dgm:pt>
  </dgm:ptLst>
  <dgm:cxnLst>
    <dgm:cxn modelId="{1B66520C-6BB5-48E5-82A2-9431C49590A7}" type="presOf" srcId="{50707BBF-AC33-45B7-B1EF-A0B43FAF1D6D}" destId="{452BD083-9F55-4158-92DC-936ABFC1D549}" srcOrd="0" destOrd="0" presId="urn:microsoft.com/office/officeart/2005/8/layout/bProcess4"/>
    <dgm:cxn modelId="{D2CF4B0F-319D-4D05-ADF0-FB5CF50651B1}" type="presOf" srcId="{916E73DE-FEA2-48F9-8312-65AC35CEE0B3}" destId="{11ED5A7E-1979-4BE5-AD10-43E7E5D764D1}" srcOrd="0" destOrd="0" presId="urn:microsoft.com/office/officeart/2005/8/layout/bProcess4"/>
    <dgm:cxn modelId="{67F4780F-06E8-47CA-AA4F-86E72C585CB9}" type="presOf" srcId="{1DF1746C-B94C-4D92-A71A-84300932943C}" destId="{B51C8083-D36F-4167-B731-C5CEC7530939}" srcOrd="0" destOrd="0" presId="urn:microsoft.com/office/officeart/2005/8/layout/bProcess4"/>
    <dgm:cxn modelId="{01420D26-80F5-4923-83F3-48AEB8133D27}" type="presOf" srcId="{8415B18A-6204-42E2-89A5-8FAAFBA8C3D1}" destId="{4DF97291-0D92-47A2-9F57-990222B7B5DF}" srcOrd="0" destOrd="0" presId="urn:microsoft.com/office/officeart/2005/8/layout/bProcess4"/>
    <dgm:cxn modelId="{10BC3930-350E-4D68-A750-B346A1BF8BD4}" type="presOf" srcId="{4D718D94-2AEF-4C3A-864A-0BA8877E74F9}" destId="{EE873EA6-2383-4CDF-84D4-9B7E0E1BE572}" srcOrd="0" destOrd="0" presId="urn:microsoft.com/office/officeart/2005/8/layout/bProcess4"/>
    <dgm:cxn modelId="{BF123342-3BBC-4C0C-9BAF-5E7382FA80FA}" srcId="{D94C9D91-7FA6-4ECE-BA65-D85C45034D3C}" destId="{50707BBF-AC33-45B7-B1EF-A0B43FAF1D6D}" srcOrd="2" destOrd="0" parTransId="{8A9BCDBA-3265-4F8D-8A7E-CC441EDCE798}" sibTransId="{0D34822D-28DB-458D-A8C2-0D24BE7D6F00}"/>
    <dgm:cxn modelId="{EED5934C-115B-4FE9-AE23-0350282214C7}" type="presOf" srcId="{C9026A18-3018-448B-A0EF-FA8EAAEB1617}" destId="{EF68D91A-6007-4D9B-879F-884701F4E905}" srcOrd="0" destOrd="0" presId="urn:microsoft.com/office/officeart/2005/8/layout/bProcess4"/>
    <dgm:cxn modelId="{4792734F-CBF5-4D8E-B226-5CCA241952A6}" type="presOf" srcId="{D94C9D91-7FA6-4ECE-BA65-D85C45034D3C}" destId="{38860F49-01FE-411C-BC60-E8940CAD73AA}" srcOrd="0" destOrd="0" presId="urn:microsoft.com/office/officeart/2005/8/layout/bProcess4"/>
    <dgm:cxn modelId="{7F09D96F-D868-4330-BAA9-794811928B30}" type="presOf" srcId="{85363573-C198-4C62-8BF4-A851B03968E9}" destId="{109299DD-5D6A-4903-A0B2-E58F5C188912}" srcOrd="0" destOrd="0" presId="urn:microsoft.com/office/officeart/2005/8/layout/bProcess4"/>
    <dgm:cxn modelId="{82E71351-B796-4039-AD99-E15C28212645}" type="presOf" srcId="{ED96CD90-FB21-446C-9FF1-50011CED00F4}" destId="{F559E43F-DC6C-4282-8F3E-A2F080B1429D}" srcOrd="0" destOrd="0" presId="urn:microsoft.com/office/officeart/2005/8/layout/bProcess4"/>
    <dgm:cxn modelId="{207EB151-6839-4A27-8FC4-0D105F67A2C4}" type="presOf" srcId="{C71A7919-5334-4FB0-93CF-A794158F5AC1}" destId="{196514B4-E796-4FF7-AE9F-5FFFD052C79B}" srcOrd="0" destOrd="0" presId="urn:microsoft.com/office/officeart/2005/8/layout/bProcess4"/>
    <dgm:cxn modelId="{ECEBFC76-5CC2-4ACC-B6FF-C3B097187B38}" srcId="{D94C9D91-7FA6-4ECE-BA65-D85C45034D3C}" destId="{ED96CD90-FB21-446C-9FF1-50011CED00F4}" srcOrd="4" destOrd="0" parTransId="{B25B380C-5E3F-4C83-9352-825C9FBC50DA}" sibTransId="{C71A7919-5334-4FB0-93CF-A794158F5AC1}"/>
    <dgm:cxn modelId="{60BA3B7A-780E-492E-AAF7-808FCC16DDE7}" type="presOf" srcId="{6788E541-6CD7-4707-8CD7-BD82957F5C98}" destId="{A5EE2B09-8E20-4FCA-A04B-9E971359051F}" srcOrd="0" destOrd="0" presId="urn:microsoft.com/office/officeart/2005/8/layout/bProcess4"/>
    <dgm:cxn modelId="{82E0D6A3-DDF7-4119-B6A0-B7C042DF6BCF}" srcId="{D94C9D91-7FA6-4ECE-BA65-D85C45034D3C}" destId="{1DF1746C-B94C-4D92-A71A-84300932943C}" srcOrd="6" destOrd="0" parTransId="{D97625E8-47E3-46D5-982A-29853A7A4927}" sibTransId="{95200454-059A-4E67-9C93-94C4ED942F2F}"/>
    <dgm:cxn modelId="{CF9D5EAB-F1C9-4127-88EE-D0C9D2F7E768}" type="presOf" srcId="{781C363E-A35F-474F-907A-98CF38567838}" destId="{45853FC7-AF2C-4D95-B363-783EED20767C}" srcOrd="0" destOrd="0" presId="urn:microsoft.com/office/officeart/2005/8/layout/bProcess4"/>
    <dgm:cxn modelId="{55CBD8B1-BAB1-4190-9C9B-83764E441826}" srcId="{D94C9D91-7FA6-4ECE-BA65-D85C45034D3C}" destId="{85363573-C198-4C62-8BF4-A851B03968E9}" srcOrd="5" destOrd="0" parTransId="{7A127E60-4389-4160-90BC-87281A9930EA}" sibTransId="{916E73DE-FEA2-48F9-8312-65AC35CEE0B3}"/>
    <dgm:cxn modelId="{450593BE-EF42-47E5-BD7E-0FE68383149E}" type="presOf" srcId="{0D34822D-28DB-458D-A8C2-0D24BE7D6F00}" destId="{FBD6A6BF-3836-44C0-BB3E-216EB96A8E01}" srcOrd="0" destOrd="0" presId="urn:microsoft.com/office/officeart/2005/8/layout/bProcess4"/>
    <dgm:cxn modelId="{D8D733CB-209B-492E-979B-50B9BB716051}" srcId="{D94C9D91-7FA6-4ECE-BA65-D85C45034D3C}" destId="{4D718D94-2AEF-4C3A-864A-0BA8877E74F9}" srcOrd="1" destOrd="0" parTransId="{5A734288-65C2-4851-8250-DEA03AAF7A9D}" sibTransId="{28DBE784-A0AD-4ECD-B0B5-3FBF387636B5}"/>
    <dgm:cxn modelId="{39EFEFCE-DC4F-4EB8-9E49-84AB56FE9C33}" srcId="{D94C9D91-7FA6-4ECE-BA65-D85C45034D3C}" destId="{6788E541-6CD7-4707-8CD7-BD82957F5C98}" srcOrd="0" destOrd="0" parTransId="{A7B7F2B7-08D8-44B2-ABB6-14BDD6E85B54}" sibTransId="{8415B18A-6204-42E2-89A5-8FAAFBA8C3D1}"/>
    <dgm:cxn modelId="{CCEECFD0-22B9-4DA3-9786-AC16F7411879}" srcId="{D94C9D91-7FA6-4ECE-BA65-D85C45034D3C}" destId="{C9026A18-3018-448B-A0EF-FA8EAAEB1617}" srcOrd="3" destOrd="0" parTransId="{5F5F1B49-EFEC-44B3-819C-A9F4F78CAA95}" sibTransId="{781C363E-A35F-474F-907A-98CF38567838}"/>
    <dgm:cxn modelId="{649333E1-330C-45BA-83C6-D0B8261348D5}" type="presOf" srcId="{28DBE784-A0AD-4ECD-B0B5-3FBF387636B5}" destId="{29E1BF0D-99A5-41BE-B543-A2E0B1970E81}" srcOrd="0" destOrd="0" presId="urn:microsoft.com/office/officeart/2005/8/layout/bProcess4"/>
    <dgm:cxn modelId="{B716F19D-5E8A-4EDE-9663-9695F4A74EE1}" type="presParOf" srcId="{38860F49-01FE-411C-BC60-E8940CAD73AA}" destId="{D8EFACC1-6937-43A9-BD04-560CCBD11F3E}" srcOrd="0" destOrd="0" presId="urn:microsoft.com/office/officeart/2005/8/layout/bProcess4"/>
    <dgm:cxn modelId="{5D26D3C7-96A5-49B1-A353-65DD418A86AC}" type="presParOf" srcId="{D8EFACC1-6937-43A9-BD04-560CCBD11F3E}" destId="{234DACCF-6B70-4E27-873A-58AD41B71351}" srcOrd="0" destOrd="0" presId="urn:microsoft.com/office/officeart/2005/8/layout/bProcess4"/>
    <dgm:cxn modelId="{94B9A998-BD86-464F-8AD3-A5146AA2D9BD}" type="presParOf" srcId="{D8EFACC1-6937-43A9-BD04-560CCBD11F3E}" destId="{A5EE2B09-8E20-4FCA-A04B-9E971359051F}" srcOrd="1" destOrd="0" presId="urn:microsoft.com/office/officeart/2005/8/layout/bProcess4"/>
    <dgm:cxn modelId="{5A8FAB17-28B0-43F0-BAAC-219A2461925D}" type="presParOf" srcId="{38860F49-01FE-411C-BC60-E8940CAD73AA}" destId="{4DF97291-0D92-47A2-9F57-990222B7B5DF}" srcOrd="1" destOrd="0" presId="urn:microsoft.com/office/officeart/2005/8/layout/bProcess4"/>
    <dgm:cxn modelId="{D96346B9-3415-4897-830A-CD82082AC467}" type="presParOf" srcId="{38860F49-01FE-411C-BC60-E8940CAD73AA}" destId="{DBF7A0AC-572B-438E-9B71-E6FCE708D20E}" srcOrd="2" destOrd="0" presId="urn:microsoft.com/office/officeart/2005/8/layout/bProcess4"/>
    <dgm:cxn modelId="{79E5497B-6427-40EA-B795-C004D54A3059}" type="presParOf" srcId="{DBF7A0AC-572B-438E-9B71-E6FCE708D20E}" destId="{1AA7A181-393F-4C2D-BED9-07F76DC3DCC4}" srcOrd="0" destOrd="0" presId="urn:microsoft.com/office/officeart/2005/8/layout/bProcess4"/>
    <dgm:cxn modelId="{80A3FD98-5B97-4EE4-BCA9-3023884B9480}" type="presParOf" srcId="{DBF7A0AC-572B-438E-9B71-E6FCE708D20E}" destId="{EE873EA6-2383-4CDF-84D4-9B7E0E1BE572}" srcOrd="1" destOrd="0" presId="urn:microsoft.com/office/officeart/2005/8/layout/bProcess4"/>
    <dgm:cxn modelId="{2BE7005B-A5A9-425B-B64D-1E112FDA98BE}" type="presParOf" srcId="{38860F49-01FE-411C-BC60-E8940CAD73AA}" destId="{29E1BF0D-99A5-41BE-B543-A2E0B1970E81}" srcOrd="3" destOrd="0" presId="urn:microsoft.com/office/officeart/2005/8/layout/bProcess4"/>
    <dgm:cxn modelId="{7118B9B1-4087-44A7-957F-FE489C4868C8}" type="presParOf" srcId="{38860F49-01FE-411C-BC60-E8940CAD73AA}" destId="{AE4E711E-3DF8-4998-80C5-AF0563FFFFEF}" srcOrd="4" destOrd="0" presId="urn:microsoft.com/office/officeart/2005/8/layout/bProcess4"/>
    <dgm:cxn modelId="{2C0EE88B-B754-4A50-B803-3A2DA5085594}" type="presParOf" srcId="{AE4E711E-3DF8-4998-80C5-AF0563FFFFEF}" destId="{071C30B2-4DCB-4FBD-8539-F8EA3D866EA7}" srcOrd="0" destOrd="0" presId="urn:microsoft.com/office/officeart/2005/8/layout/bProcess4"/>
    <dgm:cxn modelId="{6DDD8BE0-4DA4-4196-B624-A8852A91D398}" type="presParOf" srcId="{AE4E711E-3DF8-4998-80C5-AF0563FFFFEF}" destId="{452BD083-9F55-4158-92DC-936ABFC1D549}" srcOrd="1" destOrd="0" presId="urn:microsoft.com/office/officeart/2005/8/layout/bProcess4"/>
    <dgm:cxn modelId="{E0086A7B-7DC4-49C8-BAA0-0C6D3362BC78}" type="presParOf" srcId="{38860F49-01FE-411C-BC60-E8940CAD73AA}" destId="{FBD6A6BF-3836-44C0-BB3E-216EB96A8E01}" srcOrd="5" destOrd="0" presId="urn:microsoft.com/office/officeart/2005/8/layout/bProcess4"/>
    <dgm:cxn modelId="{BBFF85C9-BCC7-421C-8803-734802F24DD4}" type="presParOf" srcId="{38860F49-01FE-411C-BC60-E8940CAD73AA}" destId="{881C34AB-D31B-45D7-B664-9C7B1342CB3E}" srcOrd="6" destOrd="0" presId="urn:microsoft.com/office/officeart/2005/8/layout/bProcess4"/>
    <dgm:cxn modelId="{A9EF20E2-7C1E-4AE0-BD02-C5484439198B}" type="presParOf" srcId="{881C34AB-D31B-45D7-B664-9C7B1342CB3E}" destId="{D338274A-D87E-436B-A8E4-501315B08D66}" srcOrd="0" destOrd="0" presId="urn:microsoft.com/office/officeart/2005/8/layout/bProcess4"/>
    <dgm:cxn modelId="{6152C36F-BD41-4930-9BAD-092C7BC519B3}" type="presParOf" srcId="{881C34AB-D31B-45D7-B664-9C7B1342CB3E}" destId="{EF68D91A-6007-4D9B-879F-884701F4E905}" srcOrd="1" destOrd="0" presId="urn:microsoft.com/office/officeart/2005/8/layout/bProcess4"/>
    <dgm:cxn modelId="{E4AF3D93-9B81-4484-A971-FAC2F83C8421}" type="presParOf" srcId="{38860F49-01FE-411C-BC60-E8940CAD73AA}" destId="{45853FC7-AF2C-4D95-B363-783EED20767C}" srcOrd="7" destOrd="0" presId="urn:microsoft.com/office/officeart/2005/8/layout/bProcess4"/>
    <dgm:cxn modelId="{05DEA842-8005-40EA-ACD2-F40419DB074D}" type="presParOf" srcId="{38860F49-01FE-411C-BC60-E8940CAD73AA}" destId="{18695978-E9C7-44D6-A8AA-9ABF3AC6CF55}" srcOrd="8" destOrd="0" presId="urn:microsoft.com/office/officeart/2005/8/layout/bProcess4"/>
    <dgm:cxn modelId="{0CD322D1-9695-4918-907B-F671845C5F59}" type="presParOf" srcId="{18695978-E9C7-44D6-A8AA-9ABF3AC6CF55}" destId="{B6F6A01F-C0EB-4DB2-839B-C3905B6C5853}" srcOrd="0" destOrd="0" presId="urn:microsoft.com/office/officeart/2005/8/layout/bProcess4"/>
    <dgm:cxn modelId="{3DF1C8E2-4A33-4770-BC19-E451D1DB2AB7}" type="presParOf" srcId="{18695978-E9C7-44D6-A8AA-9ABF3AC6CF55}" destId="{F559E43F-DC6C-4282-8F3E-A2F080B1429D}" srcOrd="1" destOrd="0" presId="urn:microsoft.com/office/officeart/2005/8/layout/bProcess4"/>
    <dgm:cxn modelId="{4BFC18C6-7ECF-4627-B545-87BDDD52B0C3}" type="presParOf" srcId="{38860F49-01FE-411C-BC60-E8940CAD73AA}" destId="{196514B4-E796-4FF7-AE9F-5FFFD052C79B}" srcOrd="9" destOrd="0" presId="urn:microsoft.com/office/officeart/2005/8/layout/bProcess4"/>
    <dgm:cxn modelId="{29C03FE8-5009-4C88-B24A-373A7D0A3943}" type="presParOf" srcId="{38860F49-01FE-411C-BC60-E8940CAD73AA}" destId="{8423313C-DE95-492E-9509-9576B1D4A3BF}" srcOrd="10" destOrd="0" presId="urn:microsoft.com/office/officeart/2005/8/layout/bProcess4"/>
    <dgm:cxn modelId="{10F8786A-D3DC-4194-96E0-7C1A53C48287}" type="presParOf" srcId="{8423313C-DE95-492E-9509-9576B1D4A3BF}" destId="{342B0E51-4778-4498-A99B-DA8579020BC2}" srcOrd="0" destOrd="0" presId="urn:microsoft.com/office/officeart/2005/8/layout/bProcess4"/>
    <dgm:cxn modelId="{224D8B0A-38AF-4027-8734-642C6EA8EE00}" type="presParOf" srcId="{8423313C-DE95-492E-9509-9576B1D4A3BF}" destId="{109299DD-5D6A-4903-A0B2-E58F5C188912}" srcOrd="1" destOrd="0" presId="urn:microsoft.com/office/officeart/2005/8/layout/bProcess4"/>
    <dgm:cxn modelId="{C87F6A9E-E5EC-45AD-902B-4B488E7AFE4A}" type="presParOf" srcId="{38860F49-01FE-411C-BC60-E8940CAD73AA}" destId="{11ED5A7E-1979-4BE5-AD10-43E7E5D764D1}" srcOrd="11" destOrd="0" presId="urn:microsoft.com/office/officeart/2005/8/layout/bProcess4"/>
    <dgm:cxn modelId="{84EF978D-D454-41E4-9C82-58B5D9901D30}" type="presParOf" srcId="{38860F49-01FE-411C-BC60-E8940CAD73AA}" destId="{B37177AD-C465-4A24-8128-358CA7C153DA}" srcOrd="12" destOrd="0" presId="urn:microsoft.com/office/officeart/2005/8/layout/bProcess4"/>
    <dgm:cxn modelId="{5D9A8620-8CC2-431E-9EBF-2A8FA90A29C7}" type="presParOf" srcId="{B37177AD-C465-4A24-8128-358CA7C153DA}" destId="{FDCDE8FA-AF0B-473F-99E2-F54142253EAE}" srcOrd="0" destOrd="0" presId="urn:microsoft.com/office/officeart/2005/8/layout/bProcess4"/>
    <dgm:cxn modelId="{F72A7C6A-4AD4-4386-96CD-D112F79F217D}" type="presParOf" srcId="{B37177AD-C465-4A24-8128-358CA7C153DA}" destId="{B51C8083-D36F-4167-B731-C5CEC7530939}" srcOrd="1" destOrd="0" presId="urn:microsoft.com/office/officeart/2005/8/layout/b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6F5D45A-B65D-4BC8-96FD-B94A84F5A41D}" type="doc">
      <dgm:prSet loTypeId="urn:microsoft.com/office/officeart/2005/8/layout/matrix3" loCatId="matrix" qsTypeId="urn:microsoft.com/office/officeart/2005/8/quickstyle/simple4" qsCatId="simple" csTypeId="urn:microsoft.com/office/officeart/2005/8/colors/accent1_2" csCatId="accent1" phldr="1"/>
      <dgm:spPr/>
      <dgm:t>
        <a:bodyPr/>
        <a:lstStyle/>
        <a:p>
          <a:endParaRPr lang="en-CM"/>
        </a:p>
      </dgm:t>
    </dgm:pt>
    <dgm:pt modelId="{6AF49EBE-94D3-4F42-9849-86B11A88FB28}">
      <dgm:prSet phldrT="[Text]" custT="1"/>
      <dgm:spPr/>
      <dgm:t>
        <a:bodyPr/>
        <a:lstStyle/>
        <a:p>
          <a:r>
            <a:rPr lang="fr-FR" sz="2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FSp1</a:t>
          </a:r>
          <a:endParaRPr lang="en-CM" sz="2400" dirty="0"/>
        </a:p>
      </dgm:t>
    </dgm:pt>
    <dgm:pt modelId="{3D9B4E7F-6D57-46BD-BF74-877A893174F0}" type="parTrans" cxnId="{3AD9FD9E-AD14-482C-A7EB-A182D2547F19}">
      <dgm:prSet/>
      <dgm:spPr/>
      <dgm:t>
        <a:bodyPr/>
        <a:lstStyle/>
        <a:p>
          <a:endParaRPr lang="en-CM"/>
        </a:p>
      </dgm:t>
    </dgm:pt>
    <dgm:pt modelId="{8E468B19-458B-42A1-965D-1B4CC7A8FAB5}" type="sibTrans" cxnId="{3AD9FD9E-AD14-482C-A7EB-A182D2547F19}">
      <dgm:prSet/>
      <dgm:spPr/>
      <dgm:t>
        <a:bodyPr/>
        <a:lstStyle/>
        <a:p>
          <a:endParaRPr lang="en-CM"/>
        </a:p>
      </dgm:t>
    </dgm:pt>
    <dgm:pt modelId="{F58C9235-E93E-48EA-A9C0-4C7E63F94CE9}">
      <dgm:prSet phldrT="[Text]"/>
      <dgm:spPr/>
      <dgm:t>
        <a:bodyPr/>
        <a:lstStyle/>
        <a:p>
          <a:r>
            <a:rPr lang="fr-FR" b="1" cap="none" spc="0" dirty="0">
              <a:ln w="6600">
                <a:solidFill>
                  <a:schemeClr val="accent2"/>
                </a:solidFill>
                <a:prstDash val="solid"/>
              </a:ln>
              <a:solidFill>
                <a:srgbClr val="FFFFFF"/>
              </a:solidFill>
              <a:effectLst>
                <a:outerShdw dist="38100" dir="2700000" algn="tl" rotWithShape="0">
                  <a:schemeClr val="accent2"/>
                </a:outerShdw>
              </a:effectLst>
            </a:rPr>
            <a:t>Transporté des Object qui ont une très petite masse</a:t>
          </a:r>
          <a:endParaRPr lang="en-CM" b="1" cap="none" spc="0" dirty="0">
            <a:ln w="6600">
              <a:solidFill>
                <a:schemeClr val="accent2"/>
              </a:solidFill>
              <a:prstDash val="solid"/>
            </a:ln>
            <a:solidFill>
              <a:srgbClr val="FFFFFF"/>
            </a:solidFill>
            <a:effectLst>
              <a:outerShdw dist="38100" dir="2700000" algn="tl" rotWithShape="0">
                <a:schemeClr val="accent2"/>
              </a:outerShdw>
            </a:effectLst>
          </a:endParaRPr>
        </a:p>
      </dgm:t>
    </dgm:pt>
    <dgm:pt modelId="{AE86F0F1-5A99-4397-9796-F4DBF45F2923}" type="sibTrans" cxnId="{194B06CF-945A-4656-9D7E-DAE1866C2AB4}">
      <dgm:prSet/>
      <dgm:spPr/>
      <dgm:t>
        <a:bodyPr/>
        <a:lstStyle/>
        <a:p>
          <a:endParaRPr lang="en-CM"/>
        </a:p>
      </dgm:t>
    </dgm:pt>
    <dgm:pt modelId="{606EAB53-33BC-4573-8741-4DDA4CD811CA}" type="parTrans" cxnId="{194B06CF-945A-4656-9D7E-DAE1866C2AB4}">
      <dgm:prSet/>
      <dgm:spPr/>
      <dgm:t>
        <a:bodyPr/>
        <a:lstStyle/>
        <a:p>
          <a:endParaRPr lang="en-CM"/>
        </a:p>
      </dgm:t>
    </dgm:pt>
    <dgm:pt modelId="{58871446-8C38-4E40-A080-D2CADC4000A8}">
      <dgm:prSet phldrT="[Text]"/>
      <dgm:spPr/>
      <dgm:t>
        <a:bodyPr/>
        <a:lstStyle/>
        <a:p>
          <a:r>
            <a:rPr lang="fr-FR" b="1" cap="none" spc="0" dirty="0">
              <a:ln w="6600">
                <a:solidFill>
                  <a:schemeClr val="accent2"/>
                </a:solidFill>
                <a:prstDash val="solid"/>
              </a:ln>
              <a:solidFill>
                <a:srgbClr val="FFFFFF"/>
              </a:solidFill>
              <a:effectLst>
                <a:outerShdw dist="38100" dir="2700000" algn="tl" rotWithShape="0">
                  <a:schemeClr val="accent2"/>
                </a:outerShdw>
              </a:effectLst>
            </a:rPr>
            <a:t>Prendre des vue</a:t>
          </a:r>
          <a:endParaRPr lang="en-CM" b="1" cap="none" spc="0" dirty="0">
            <a:ln w="6600">
              <a:solidFill>
                <a:schemeClr val="accent2"/>
              </a:solidFill>
              <a:prstDash val="solid"/>
            </a:ln>
            <a:solidFill>
              <a:srgbClr val="FFFFFF"/>
            </a:solidFill>
            <a:effectLst>
              <a:outerShdw dist="38100" dir="2700000" algn="tl" rotWithShape="0">
                <a:schemeClr val="accent2"/>
              </a:outerShdw>
            </a:effectLst>
          </a:endParaRPr>
        </a:p>
      </dgm:t>
    </dgm:pt>
    <dgm:pt modelId="{F6227E00-5313-419B-B8F5-97785ACEA5F7}" type="sibTrans" cxnId="{44156382-57DB-429A-B154-50E5043248C1}">
      <dgm:prSet/>
      <dgm:spPr/>
      <dgm:t>
        <a:bodyPr/>
        <a:lstStyle/>
        <a:p>
          <a:endParaRPr lang="en-CM"/>
        </a:p>
      </dgm:t>
    </dgm:pt>
    <dgm:pt modelId="{0BCDF79C-DC71-4AE3-97E9-4F50A2056F09}" type="parTrans" cxnId="{44156382-57DB-429A-B154-50E5043248C1}">
      <dgm:prSet/>
      <dgm:spPr/>
      <dgm:t>
        <a:bodyPr/>
        <a:lstStyle/>
        <a:p>
          <a:endParaRPr lang="en-CM"/>
        </a:p>
      </dgm:t>
    </dgm:pt>
    <dgm:pt modelId="{35FFEEA4-E1C9-409E-8B90-428D2F03612F}">
      <dgm:prSet phldrT="[Text]" custT="1"/>
      <dgm:spPr/>
      <dgm:t>
        <a:bodyPr/>
        <a:lstStyle/>
        <a:p>
          <a:r>
            <a:rPr lang="fr-FR" sz="2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FSp2 </a:t>
          </a:r>
          <a:endParaRPr lang="en-CM" sz="2400" dirty="0"/>
        </a:p>
      </dgm:t>
    </dgm:pt>
    <dgm:pt modelId="{87B52FD5-59E3-4AD0-BC20-25FAE9447AE0}" type="sibTrans" cxnId="{56AC9DA1-9288-45B0-8F4E-A2A2F303E05F}">
      <dgm:prSet/>
      <dgm:spPr/>
      <dgm:t>
        <a:bodyPr/>
        <a:lstStyle/>
        <a:p>
          <a:endParaRPr lang="en-CM"/>
        </a:p>
      </dgm:t>
    </dgm:pt>
    <dgm:pt modelId="{1D7E178C-30C4-4776-882E-382344573614}" type="parTrans" cxnId="{56AC9DA1-9288-45B0-8F4E-A2A2F303E05F}">
      <dgm:prSet/>
      <dgm:spPr/>
      <dgm:t>
        <a:bodyPr/>
        <a:lstStyle/>
        <a:p>
          <a:endParaRPr lang="en-CM"/>
        </a:p>
      </dgm:t>
    </dgm:pt>
    <dgm:pt modelId="{89FD75B6-1746-4040-85A8-10EFA696B536}" type="pres">
      <dgm:prSet presAssocID="{D6F5D45A-B65D-4BC8-96FD-B94A84F5A41D}" presName="matrix" presStyleCnt="0">
        <dgm:presLayoutVars>
          <dgm:chMax val="1"/>
          <dgm:dir/>
          <dgm:resizeHandles val="exact"/>
        </dgm:presLayoutVars>
      </dgm:prSet>
      <dgm:spPr/>
    </dgm:pt>
    <dgm:pt modelId="{3D276E6A-8E7A-491F-90D5-7C6044BEF37A}" type="pres">
      <dgm:prSet presAssocID="{D6F5D45A-B65D-4BC8-96FD-B94A84F5A41D}" presName="diamond" presStyleLbl="bgShp" presStyleIdx="0" presStyleCnt="1"/>
      <dgm:spPr/>
    </dgm:pt>
    <dgm:pt modelId="{77115A5E-923E-4DE3-A938-85F9717B1EEC}" type="pres">
      <dgm:prSet presAssocID="{D6F5D45A-B65D-4BC8-96FD-B94A84F5A41D}" presName="quad1" presStyleLbl="node1" presStyleIdx="0" presStyleCnt="4">
        <dgm:presLayoutVars>
          <dgm:chMax val="0"/>
          <dgm:chPref val="0"/>
          <dgm:bulletEnabled val="1"/>
        </dgm:presLayoutVars>
      </dgm:prSet>
      <dgm:spPr/>
    </dgm:pt>
    <dgm:pt modelId="{F1E9BE6D-D044-472E-9C4E-B6E5C73A2ABB}" type="pres">
      <dgm:prSet presAssocID="{D6F5D45A-B65D-4BC8-96FD-B94A84F5A41D}" presName="quad2" presStyleLbl="node1" presStyleIdx="1" presStyleCnt="4" custScaleX="104789">
        <dgm:presLayoutVars>
          <dgm:chMax val="0"/>
          <dgm:chPref val="0"/>
          <dgm:bulletEnabled val="1"/>
        </dgm:presLayoutVars>
      </dgm:prSet>
      <dgm:spPr/>
    </dgm:pt>
    <dgm:pt modelId="{F2993536-071F-4171-B62A-7A6F6FBCCA5C}" type="pres">
      <dgm:prSet presAssocID="{D6F5D45A-B65D-4BC8-96FD-B94A84F5A41D}" presName="quad3" presStyleLbl="node1" presStyleIdx="2" presStyleCnt="4">
        <dgm:presLayoutVars>
          <dgm:chMax val="0"/>
          <dgm:chPref val="0"/>
          <dgm:bulletEnabled val="1"/>
        </dgm:presLayoutVars>
      </dgm:prSet>
      <dgm:spPr/>
    </dgm:pt>
    <dgm:pt modelId="{11171C72-33A1-4EF6-855B-5A156E30314B}" type="pres">
      <dgm:prSet presAssocID="{D6F5D45A-B65D-4BC8-96FD-B94A84F5A41D}" presName="quad4" presStyleLbl="node1" presStyleIdx="3" presStyleCnt="4">
        <dgm:presLayoutVars>
          <dgm:chMax val="0"/>
          <dgm:chPref val="0"/>
          <dgm:bulletEnabled val="1"/>
        </dgm:presLayoutVars>
      </dgm:prSet>
      <dgm:spPr/>
    </dgm:pt>
  </dgm:ptLst>
  <dgm:cxnLst>
    <dgm:cxn modelId="{44156382-57DB-429A-B154-50E5043248C1}" srcId="{D6F5D45A-B65D-4BC8-96FD-B94A84F5A41D}" destId="{58871446-8C38-4E40-A080-D2CADC4000A8}" srcOrd="1" destOrd="0" parTransId="{0BCDF79C-DC71-4AE3-97E9-4F50A2056F09}" sibTransId="{F6227E00-5313-419B-B8F5-97785ACEA5F7}"/>
    <dgm:cxn modelId="{A4F3739A-AAA3-41B8-B58D-41124AEFCE98}" type="presOf" srcId="{F58C9235-E93E-48EA-A9C0-4C7E63F94CE9}" destId="{11171C72-33A1-4EF6-855B-5A156E30314B}" srcOrd="0" destOrd="0" presId="urn:microsoft.com/office/officeart/2005/8/layout/matrix3"/>
    <dgm:cxn modelId="{77309D9B-035F-48B8-9906-63FD58FF645C}" type="presOf" srcId="{D6F5D45A-B65D-4BC8-96FD-B94A84F5A41D}" destId="{89FD75B6-1746-4040-85A8-10EFA696B536}" srcOrd="0" destOrd="0" presId="urn:microsoft.com/office/officeart/2005/8/layout/matrix3"/>
    <dgm:cxn modelId="{3AD9FD9E-AD14-482C-A7EB-A182D2547F19}" srcId="{D6F5D45A-B65D-4BC8-96FD-B94A84F5A41D}" destId="{6AF49EBE-94D3-4F42-9849-86B11A88FB28}" srcOrd="0" destOrd="0" parTransId="{3D9B4E7F-6D57-46BD-BF74-877A893174F0}" sibTransId="{8E468B19-458B-42A1-965D-1B4CC7A8FAB5}"/>
    <dgm:cxn modelId="{56AC9DA1-9288-45B0-8F4E-A2A2F303E05F}" srcId="{D6F5D45A-B65D-4BC8-96FD-B94A84F5A41D}" destId="{35FFEEA4-E1C9-409E-8B90-428D2F03612F}" srcOrd="2" destOrd="0" parTransId="{1D7E178C-30C4-4776-882E-382344573614}" sibTransId="{87B52FD5-59E3-4AD0-BC20-25FAE9447AE0}"/>
    <dgm:cxn modelId="{C7F63EA3-048C-4B1C-8581-05A49BA4BD34}" type="presOf" srcId="{58871446-8C38-4E40-A080-D2CADC4000A8}" destId="{F1E9BE6D-D044-472E-9C4E-B6E5C73A2ABB}" srcOrd="0" destOrd="0" presId="urn:microsoft.com/office/officeart/2005/8/layout/matrix3"/>
    <dgm:cxn modelId="{002794BA-BAD6-485B-90BF-7A70118C105B}" type="presOf" srcId="{35FFEEA4-E1C9-409E-8B90-428D2F03612F}" destId="{F2993536-071F-4171-B62A-7A6F6FBCCA5C}" srcOrd="0" destOrd="0" presId="urn:microsoft.com/office/officeart/2005/8/layout/matrix3"/>
    <dgm:cxn modelId="{E56A97C1-C170-4D3C-BB9E-129E625D373D}" type="presOf" srcId="{6AF49EBE-94D3-4F42-9849-86B11A88FB28}" destId="{77115A5E-923E-4DE3-A938-85F9717B1EEC}" srcOrd="0" destOrd="0" presId="urn:microsoft.com/office/officeart/2005/8/layout/matrix3"/>
    <dgm:cxn modelId="{194B06CF-945A-4656-9D7E-DAE1866C2AB4}" srcId="{D6F5D45A-B65D-4BC8-96FD-B94A84F5A41D}" destId="{F58C9235-E93E-48EA-A9C0-4C7E63F94CE9}" srcOrd="3" destOrd="0" parTransId="{606EAB53-33BC-4573-8741-4DDA4CD811CA}" sibTransId="{AE86F0F1-5A99-4397-9796-F4DBF45F2923}"/>
    <dgm:cxn modelId="{6CC1473E-B02C-4E64-8300-D36F02535B19}" type="presParOf" srcId="{89FD75B6-1746-4040-85A8-10EFA696B536}" destId="{3D276E6A-8E7A-491F-90D5-7C6044BEF37A}" srcOrd="0" destOrd="0" presId="urn:microsoft.com/office/officeart/2005/8/layout/matrix3"/>
    <dgm:cxn modelId="{CFD48577-BCD9-48BA-98E9-6CD558901070}" type="presParOf" srcId="{89FD75B6-1746-4040-85A8-10EFA696B536}" destId="{77115A5E-923E-4DE3-A938-85F9717B1EEC}" srcOrd="1" destOrd="0" presId="urn:microsoft.com/office/officeart/2005/8/layout/matrix3"/>
    <dgm:cxn modelId="{7A61E1DE-8D07-43DD-83E5-6F5E714F2446}" type="presParOf" srcId="{89FD75B6-1746-4040-85A8-10EFA696B536}" destId="{F1E9BE6D-D044-472E-9C4E-B6E5C73A2ABB}" srcOrd="2" destOrd="0" presId="urn:microsoft.com/office/officeart/2005/8/layout/matrix3"/>
    <dgm:cxn modelId="{B5193EE8-FE55-4D97-8701-4D8EC32D02E9}" type="presParOf" srcId="{89FD75B6-1746-4040-85A8-10EFA696B536}" destId="{F2993536-071F-4171-B62A-7A6F6FBCCA5C}" srcOrd="3" destOrd="0" presId="urn:microsoft.com/office/officeart/2005/8/layout/matrix3"/>
    <dgm:cxn modelId="{8249C243-CFBB-40FC-AAD1-9DAE2D1DEC8F}" type="presParOf" srcId="{89FD75B6-1746-4040-85A8-10EFA696B536}" destId="{11171C72-33A1-4EF6-855B-5A156E30314B}"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FA398CC-2BF6-43AF-865E-50B3987937AB}" type="doc">
      <dgm:prSet loTypeId="urn:microsoft.com/office/officeart/2008/layout/LinedList" loCatId="list" qsTypeId="urn:microsoft.com/office/officeart/2005/8/quickstyle/simple4" qsCatId="simple" csTypeId="urn:microsoft.com/office/officeart/2005/8/colors/accent1_2" csCatId="accent1" phldr="1"/>
      <dgm:spPr/>
      <dgm:t>
        <a:bodyPr/>
        <a:lstStyle/>
        <a:p>
          <a:endParaRPr lang="en-CM"/>
        </a:p>
      </dgm:t>
    </dgm:pt>
    <dgm:pt modelId="{4ED2B61C-A987-4CF7-A592-2D7E28098DF8}">
      <dgm:prSet phldrT="[Text]"/>
      <dgm:spPr/>
      <dgm:t>
        <a:bodyPr/>
        <a:lstStyle/>
        <a:p>
          <a:r>
            <a:rPr lang="fr-FR"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Utilisateur </a:t>
          </a:r>
          <a:endParaRPr lang="en-CM"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94C0919A-1E62-4DBE-988F-28F8A74BF063}" type="parTrans" cxnId="{BCD60771-3AA3-4A82-82D3-F2CCED88475C}">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40BDC148-7F76-4286-B826-D50BA852BC37}" type="sibTrans" cxnId="{BCD60771-3AA3-4A82-82D3-F2CCED88475C}">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E8E1532B-F626-4824-B118-19C9A27D5F24}">
      <dgm:prSet phldrT="[Text]"/>
      <dgm:spPr/>
      <dgm:t>
        <a:bodyPr/>
        <a:lstStyle/>
        <a:p>
          <a:r>
            <a:rPr lang="fr-FR"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Object a livré </a:t>
          </a:r>
          <a:endParaRPr lang="en-CM"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07F0523E-739B-4057-ACC3-4B646985338A}" type="parTrans" cxnId="{84805F7F-DA33-4A92-83D8-5446537B7025}">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6A9ADC49-2793-4B24-A0BC-1B346DDA07E3}" type="sibTrans" cxnId="{84805F7F-DA33-4A92-83D8-5446537B7025}">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1DDDD52A-E092-4623-8BEF-49DCA5A045C0}">
      <dgm:prSet phldrT="[Text]"/>
      <dgm:spPr/>
      <dgm:t>
        <a:bodyPr/>
        <a:lstStyle/>
        <a:p>
          <a:r>
            <a:rPr lang="fr-FR"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Système  de maintenance</a:t>
          </a:r>
          <a:endParaRPr lang="en-CM"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98AE0F63-D8BA-4D3E-84CD-97B8D0B61FC7}" type="parTrans" cxnId="{662356A2-8F25-4544-AFED-59D21F79FF3E}">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77BD78AE-0C1B-4B89-888D-EC4DADDB997B}" type="sibTrans" cxnId="{662356A2-8F25-4544-AFED-59D21F79FF3E}">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66E592FA-BC71-44C3-9D3B-CE648EF91686}">
      <dgm:prSet phldrT="[Text]"/>
      <dgm:spPr/>
      <dgm:t>
        <a:bodyPr/>
        <a:lstStyle/>
        <a:p>
          <a:r>
            <a:rPr lang="fr-FR"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Relief</a:t>
          </a:r>
          <a:endParaRPr lang="en-CM"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68E39C77-5A92-49A0-A73E-5B8B02E75AC3}" type="parTrans" cxnId="{5B7D125C-A118-43DF-A20C-0128DA429CE8}">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BC44A072-02A1-4FB8-B299-1153092217E8}" type="sibTrans" cxnId="{5B7D125C-A118-43DF-A20C-0128DA429CE8}">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697D8D04-73F9-4C66-BFBF-BB081A8C8EA9}">
      <dgm:prSet phldrT="[Text]"/>
      <dgm:spPr/>
      <dgm:t>
        <a:bodyPr/>
        <a:lstStyle/>
        <a:p>
          <a:r>
            <a:rPr lang="fr-FR"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Temps d action</a:t>
          </a:r>
          <a:endParaRPr lang="en-CM"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2D3D6A43-6459-497F-86BD-E20068A7B669}" type="parTrans" cxnId="{3A1FC0FB-6D6A-4DF6-8C9C-F3E87C4D66AC}">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9AEE8371-5AA3-48B9-8766-5E68785D520A}" type="sibTrans" cxnId="{3A1FC0FB-6D6A-4DF6-8C9C-F3E87C4D66AC}">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453853FF-AE35-4BD3-8450-C3FE29111453}">
      <dgm:prSet phldrT="[Text]"/>
      <dgm:spPr/>
      <dgm:t>
        <a:bodyPr/>
        <a:lstStyle/>
        <a:p>
          <a:r>
            <a:rPr lang="fr-FR"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Camera</a:t>
          </a:r>
          <a:endParaRPr lang="en-CM"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FA678219-D503-46EF-B803-025BD9911558}" type="parTrans" cxnId="{9D2C17D9-345C-4016-B14F-828A1EFFD0CF}">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FC998931-6654-4609-8F8C-7653A8C7C29F}" type="sibTrans" cxnId="{9D2C17D9-345C-4016-B14F-828A1EFFD0CF}">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A912EAEF-245C-40F1-8508-112BECD05B7D}">
      <dgm:prSet phldrT="[Text]"/>
      <dgm:spPr/>
      <dgm:t>
        <a:bodyPr/>
        <a:lstStyle/>
        <a:p>
          <a:r>
            <a:rPr lang="fr-FR" b="1" cap="none" spc="0"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Entenne</a:t>
          </a:r>
          <a:r>
            <a:rPr lang="fr-FR"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GPS </a:t>
          </a:r>
          <a:endParaRPr lang="en-CM"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59923D1B-2372-4464-82BE-18B57A3F7A9E}" type="parTrans" cxnId="{CEC8FBB6-26E4-459C-A2F7-8F4100C50D6C}">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C3106814-5F0C-4163-9620-6D43500ED547}" type="sibTrans" cxnId="{CEC8FBB6-26E4-459C-A2F7-8F4100C50D6C}">
      <dgm:prSet/>
      <dgm:spPr/>
      <dgm:t>
        <a:bodyPr/>
        <a:lstStyle/>
        <a:p>
          <a:endParaRPr lang="en-CM" b="1" cap="none" spc="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gm:t>
    </dgm:pt>
    <dgm:pt modelId="{D4396F9F-78BF-483F-A7A8-4D76081A1DF0}" type="pres">
      <dgm:prSet presAssocID="{CFA398CC-2BF6-43AF-865E-50B3987937AB}" presName="vert0" presStyleCnt="0">
        <dgm:presLayoutVars>
          <dgm:dir/>
          <dgm:animOne val="branch"/>
          <dgm:animLvl val="lvl"/>
        </dgm:presLayoutVars>
      </dgm:prSet>
      <dgm:spPr/>
    </dgm:pt>
    <dgm:pt modelId="{CB5A472B-9E58-4CE2-9D89-7A2D591C733F}" type="pres">
      <dgm:prSet presAssocID="{4ED2B61C-A987-4CF7-A592-2D7E28098DF8}" presName="thickLine" presStyleLbl="alignNode1" presStyleIdx="0" presStyleCnt="7"/>
      <dgm:spPr/>
    </dgm:pt>
    <dgm:pt modelId="{48FFB02A-E784-4EE7-A4BB-2482D32573FB}" type="pres">
      <dgm:prSet presAssocID="{4ED2B61C-A987-4CF7-A592-2D7E28098DF8}" presName="horz1" presStyleCnt="0"/>
      <dgm:spPr/>
    </dgm:pt>
    <dgm:pt modelId="{82DA2E46-5D42-405E-890B-2291BAE57CD2}" type="pres">
      <dgm:prSet presAssocID="{4ED2B61C-A987-4CF7-A592-2D7E28098DF8}" presName="tx1" presStyleLbl="revTx" presStyleIdx="0" presStyleCnt="7"/>
      <dgm:spPr/>
    </dgm:pt>
    <dgm:pt modelId="{407B8E26-653C-4074-86D2-B73194563A36}" type="pres">
      <dgm:prSet presAssocID="{4ED2B61C-A987-4CF7-A592-2D7E28098DF8}" presName="vert1" presStyleCnt="0"/>
      <dgm:spPr/>
    </dgm:pt>
    <dgm:pt modelId="{3601F604-C054-4A60-86AE-C9C09AEE92B1}" type="pres">
      <dgm:prSet presAssocID="{E8E1532B-F626-4824-B118-19C9A27D5F24}" presName="thickLine" presStyleLbl="alignNode1" presStyleIdx="1" presStyleCnt="7"/>
      <dgm:spPr/>
    </dgm:pt>
    <dgm:pt modelId="{8A3B3C60-A1A9-4B6E-A802-9C9180933204}" type="pres">
      <dgm:prSet presAssocID="{E8E1532B-F626-4824-B118-19C9A27D5F24}" presName="horz1" presStyleCnt="0"/>
      <dgm:spPr/>
    </dgm:pt>
    <dgm:pt modelId="{CF3C3A45-48F0-45F1-8D3C-040C948004AE}" type="pres">
      <dgm:prSet presAssocID="{E8E1532B-F626-4824-B118-19C9A27D5F24}" presName="tx1" presStyleLbl="revTx" presStyleIdx="1" presStyleCnt="7"/>
      <dgm:spPr/>
    </dgm:pt>
    <dgm:pt modelId="{9379EB42-434F-420A-B0AC-2BEE818F87F9}" type="pres">
      <dgm:prSet presAssocID="{E8E1532B-F626-4824-B118-19C9A27D5F24}" presName="vert1" presStyleCnt="0"/>
      <dgm:spPr/>
    </dgm:pt>
    <dgm:pt modelId="{B1811D9E-C3FF-41B4-AD74-BEF5DB136523}" type="pres">
      <dgm:prSet presAssocID="{1DDDD52A-E092-4623-8BEF-49DCA5A045C0}" presName="thickLine" presStyleLbl="alignNode1" presStyleIdx="2" presStyleCnt="7"/>
      <dgm:spPr/>
    </dgm:pt>
    <dgm:pt modelId="{0F4C118E-1EFD-45C5-A480-0FD729C3E9D8}" type="pres">
      <dgm:prSet presAssocID="{1DDDD52A-E092-4623-8BEF-49DCA5A045C0}" presName="horz1" presStyleCnt="0"/>
      <dgm:spPr/>
    </dgm:pt>
    <dgm:pt modelId="{7EA1C296-1649-46F2-8FAC-116231AD889C}" type="pres">
      <dgm:prSet presAssocID="{1DDDD52A-E092-4623-8BEF-49DCA5A045C0}" presName="tx1" presStyleLbl="revTx" presStyleIdx="2" presStyleCnt="7"/>
      <dgm:spPr/>
    </dgm:pt>
    <dgm:pt modelId="{53F09A03-0069-4B3E-8BBF-94A61259BDEF}" type="pres">
      <dgm:prSet presAssocID="{1DDDD52A-E092-4623-8BEF-49DCA5A045C0}" presName="vert1" presStyleCnt="0"/>
      <dgm:spPr/>
    </dgm:pt>
    <dgm:pt modelId="{348F4D3B-EADF-48C4-A937-4F5065C0E035}" type="pres">
      <dgm:prSet presAssocID="{66E592FA-BC71-44C3-9D3B-CE648EF91686}" presName="thickLine" presStyleLbl="alignNode1" presStyleIdx="3" presStyleCnt="7"/>
      <dgm:spPr/>
    </dgm:pt>
    <dgm:pt modelId="{0F5D5481-B326-400A-80FF-FFDA54865B6E}" type="pres">
      <dgm:prSet presAssocID="{66E592FA-BC71-44C3-9D3B-CE648EF91686}" presName="horz1" presStyleCnt="0"/>
      <dgm:spPr/>
    </dgm:pt>
    <dgm:pt modelId="{04138A0D-A738-4A19-95EB-8432F83FAEC4}" type="pres">
      <dgm:prSet presAssocID="{66E592FA-BC71-44C3-9D3B-CE648EF91686}" presName="tx1" presStyleLbl="revTx" presStyleIdx="3" presStyleCnt="7"/>
      <dgm:spPr/>
    </dgm:pt>
    <dgm:pt modelId="{E606C18E-5AD7-4277-9501-C11A267FA488}" type="pres">
      <dgm:prSet presAssocID="{66E592FA-BC71-44C3-9D3B-CE648EF91686}" presName="vert1" presStyleCnt="0"/>
      <dgm:spPr/>
    </dgm:pt>
    <dgm:pt modelId="{893C7316-C019-4D03-96B4-A191D9913C4D}" type="pres">
      <dgm:prSet presAssocID="{697D8D04-73F9-4C66-BFBF-BB081A8C8EA9}" presName="thickLine" presStyleLbl="alignNode1" presStyleIdx="4" presStyleCnt="7"/>
      <dgm:spPr/>
    </dgm:pt>
    <dgm:pt modelId="{34DB1BDE-5D51-4D83-B04F-8858A62D8938}" type="pres">
      <dgm:prSet presAssocID="{697D8D04-73F9-4C66-BFBF-BB081A8C8EA9}" presName="horz1" presStyleCnt="0"/>
      <dgm:spPr/>
    </dgm:pt>
    <dgm:pt modelId="{55CE4699-7417-4E7B-8CCE-F24DB66EF862}" type="pres">
      <dgm:prSet presAssocID="{697D8D04-73F9-4C66-BFBF-BB081A8C8EA9}" presName="tx1" presStyleLbl="revTx" presStyleIdx="4" presStyleCnt="7"/>
      <dgm:spPr/>
    </dgm:pt>
    <dgm:pt modelId="{3A3A04A0-23EC-49CB-B915-5AB66DD83A57}" type="pres">
      <dgm:prSet presAssocID="{697D8D04-73F9-4C66-BFBF-BB081A8C8EA9}" presName="vert1" presStyleCnt="0"/>
      <dgm:spPr/>
    </dgm:pt>
    <dgm:pt modelId="{EF832271-DD44-44FA-AE1F-789202CDA43D}" type="pres">
      <dgm:prSet presAssocID="{A912EAEF-245C-40F1-8508-112BECD05B7D}" presName="thickLine" presStyleLbl="alignNode1" presStyleIdx="5" presStyleCnt="7"/>
      <dgm:spPr/>
    </dgm:pt>
    <dgm:pt modelId="{B424F3B2-8192-48B0-A57B-2A5C043B95B4}" type="pres">
      <dgm:prSet presAssocID="{A912EAEF-245C-40F1-8508-112BECD05B7D}" presName="horz1" presStyleCnt="0"/>
      <dgm:spPr/>
    </dgm:pt>
    <dgm:pt modelId="{B806F51D-E38D-403B-8B38-9E1DEF8551FA}" type="pres">
      <dgm:prSet presAssocID="{A912EAEF-245C-40F1-8508-112BECD05B7D}" presName="tx1" presStyleLbl="revTx" presStyleIdx="5" presStyleCnt="7"/>
      <dgm:spPr/>
    </dgm:pt>
    <dgm:pt modelId="{AECF5D1E-73A2-4C27-9F6D-4B7BAD3E1DDD}" type="pres">
      <dgm:prSet presAssocID="{A912EAEF-245C-40F1-8508-112BECD05B7D}" presName="vert1" presStyleCnt="0"/>
      <dgm:spPr/>
    </dgm:pt>
    <dgm:pt modelId="{99E20422-4DFC-42D1-B98F-EF370C6D64D4}" type="pres">
      <dgm:prSet presAssocID="{453853FF-AE35-4BD3-8450-C3FE29111453}" presName="thickLine" presStyleLbl="alignNode1" presStyleIdx="6" presStyleCnt="7"/>
      <dgm:spPr/>
    </dgm:pt>
    <dgm:pt modelId="{4B2D1BFB-5CBC-443B-949D-B923F3CC48C4}" type="pres">
      <dgm:prSet presAssocID="{453853FF-AE35-4BD3-8450-C3FE29111453}" presName="horz1" presStyleCnt="0"/>
      <dgm:spPr/>
    </dgm:pt>
    <dgm:pt modelId="{42D16E82-0F8B-4CDB-8FEE-116539A0F8A7}" type="pres">
      <dgm:prSet presAssocID="{453853FF-AE35-4BD3-8450-C3FE29111453}" presName="tx1" presStyleLbl="revTx" presStyleIdx="6" presStyleCnt="7"/>
      <dgm:spPr/>
    </dgm:pt>
    <dgm:pt modelId="{03786590-B988-41CB-9862-1088E9DC359D}" type="pres">
      <dgm:prSet presAssocID="{453853FF-AE35-4BD3-8450-C3FE29111453}" presName="vert1" presStyleCnt="0"/>
      <dgm:spPr/>
    </dgm:pt>
  </dgm:ptLst>
  <dgm:cxnLst>
    <dgm:cxn modelId="{5B7D125C-A118-43DF-A20C-0128DA429CE8}" srcId="{CFA398CC-2BF6-43AF-865E-50B3987937AB}" destId="{66E592FA-BC71-44C3-9D3B-CE648EF91686}" srcOrd="3" destOrd="0" parTransId="{68E39C77-5A92-49A0-A73E-5B8B02E75AC3}" sibTransId="{BC44A072-02A1-4FB8-B299-1153092217E8}"/>
    <dgm:cxn modelId="{7E0BCE6F-D79B-40B0-82DF-323F53A9830C}" type="presOf" srcId="{E8E1532B-F626-4824-B118-19C9A27D5F24}" destId="{CF3C3A45-48F0-45F1-8D3C-040C948004AE}" srcOrd="0" destOrd="0" presId="urn:microsoft.com/office/officeart/2008/layout/LinedList"/>
    <dgm:cxn modelId="{BCD60771-3AA3-4A82-82D3-F2CCED88475C}" srcId="{CFA398CC-2BF6-43AF-865E-50B3987937AB}" destId="{4ED2B61C-A987-4CF7-A592-2D7E28098DF8}" srcOrd="0" destOrd="0" parTransId="{94C0919A-1E62-4DBE-988F-28F8A74BF063}" sibTransId="{40BDC148-7F76-4286-B826-D50BA852BC37}"/>
    <dgm:cxn modelId="{84805F7F-DA33-4A92-83D8-5446537B7025}" srcId="{CFA398CC-2BF6-43AF-865E-50B3987937AB}" destId="{E8E1532B-F626-4824-B118-19C9A27D5F24}" srcOrd="1" destOrd="0" parTransId="{07F0523E-739B-4057-ACC3-4B646985338A}" sibTransId="{6A9ADC49-2793-4B24-A0BC-1B346DDA07E3}"/>
    <dgm:cxn modelId="{58AC2083-1713-4A6F-A064-1510F53F4954}" type="presOf" srcId="{453853FF-AE35-4BD3-8450-C3FE29111453}" destId="{42D16E82-0F8B-4CDB-8FEE-116539A0F8A7}" srcOrd="0" destOrd="0" presId="urn:microsoft.com/office/officeart/2008/layout/LinedList"/>
    <dgm:cxn modelId="{BA0FFF91-8668-41DC-B872-30DC5C8915CF}" type="presOf" srcId="{A912EAEF-245C-40F1-8508-112BECD05B7D}" destId="{B806F51D-E38D-403B-8B38-9E1DEF8551FA}" srcOrd="0" destOrd="0" presId="urn:microsoft.com/office/officeart/2008/layout/LinedList"/>
    <dgm:cxn modelId="{662356A2-8F25-4544-AFED-59D21F79FF3E}" srcId="{CFA398CC-2BF6-43AF-865E-50B3987937AB}" destId="{1DDDD52A-E092-4623-8BEF-49DCA5A045C0}" srcOrd="2" destOrd="0" parTransId="{98AE0F63-D8BA-4D3E-84CD-97B8D0B61FC7}" sibTransId="{77BD78AE-0C1B-4B89-888D-EC4DADDB997B}"/>
    <dgm:cxn modelId="{742784A7-4057-48B0-9FBE-1A5838DA69DA}" type="presOf" srcId="{CFA398CC-2BF6-43AF-865E-50B3987937AB}" destId="{D4396F9F-78BF-483F-A7A8-4D76081A1DF0}" srcOrd="0" destOrd="0" presId="urn:microsoft.com/office/officeart/2008/layout/LinedList"/>
    <dgm:cxn modelId="{D019A8A8-F06E-4968-A47A-72047381815E}" type="presOf" srcId="{4ED2B61C-A987-4CF7-A592-2D7E28098DF8}" destId="{82DA2E46-5D42-405E-890B-2291BAE57CD2}" srcOrd="0" destOrd="0" presId="urn:microsoft.com/office/officeart/2008/layout/LinedList"/>
    <dgm:cxn modelId="{CEC8FBB6-26E4-459C-A2F7-8F4100C50D6C}" srcId="{CFA398CC-2BF6-43AF-865E-50B3987937AB}" destId="{A912EAEF-245C-40F1-8508-112BECD05B7D}" srcOrd="5" destOrd="0" parTransId="{59923D1B-2372-4464-82BE-18B57A3F7A9E}" sibTransId="{C3106814-5F0C-4163-9620-6D43500ED547}"/>
    <dgm:cxn modelId="{2E5A57C0-BC5A-4932-BCC0-EB3C9E893F27}" type="presOf" srcId="{697D8D04-73F9-4C66-BFBF-BB081A8C8EA9}" destId="{55CE4699-7417-4E7B-8CCE-F24DB66EF862}" srcOrd="0" destOrd="0" presId="urn:microsoft.com/office/officeart/2008/layout/LinedList"/>
    <dgm:cxn modelId="{9C6294CC-C9A7-497C-8F31-10C296F4027F}" type="presOf" srcId="{66E592FA-BC71-44C3-9D3B-CE648EF91686}" destId="{04138A0D-A738-4A19-95EB-8432F83FAEC4}" srcOrd="0" destOrd="0" presId="urn:microsoft.com/office/officeart/2008/layout/LinedList"/>
    <dgm:cxn modelId="{11026FD3-A132-4FF3-935A-DF805F4C70A4}" type="presOf" srcId="{1DDDD52A-E092-4623-8BEF-49DCA5A045C0}" destId="{7EA1C296-1649-46F2-8FAC-116231AD889C}" srcOrd="0" destOrd="0" presId="urn:microsoft.com/office/officeart/2008/layout/LinedList"/>
    <dgm:cxn modelId="{9D2C17D9-345C-4016-B14F-828A1EFFD0CF}" srcId="{CFA398CC-2BF6-43AF-865E-50B3987937AB}" destId="{453853FF-AE35-4BD3-8450-C3FE29111453}" srcOrd="6" destOrd="0" parTransId="{FA678219-D503-46EF-B803-025BD9911558}" sibTransId="{FC998931-6654-4609-8F8C-7653A8C7C29F}"/>
    <dgm:cxn modelId="{3A1FC0FB-6D6A-4DF6-8C9C-F3E87C4D66AC}" srcId="{CFA398CC-2BF6-43AF-865E-50B3987937AB}" destId="{697D8D04-73F9-4C66-BFBF-BB081A8C8EA9}" srcOrd="4" destOrd="0" parTransId="{2D3D6A43-6459-497F-86BD-E20068A7B669}" sibTransId="{9AEE8371-5AA3-48B9-8766-5E68785D520A}"/>
    <dgm:cxn modelId="{510EABC3-D6C3-4660-B30F-1694A3411DA2}" type="presParOf" srcId="{D4396F9F-78BF-483F-A7A8-4D76081A1DF0}" destId="{CB5A472B-9E58-4CE2-9D89-7A2D591C733F}" srcOrd="0" destOrd="0" presId="urn:microsoft.com/office/officeart/2008/layout/LinedList"/>
    <dgm:cxn modelId="{EDA6BE8F-0947-4926-9FF9-686377D61D93}" type="presParOf" srcId="{D4396F9F-78BF-483F-A7A8-4D76081A1DF0}" destId="{48FFB02A-E784-4EE7-A4BB-2482D32573FB}" srcOrd="1" destOrd="0" presId="urn:microsoft.com/office/officeart/2008/layout/LinedList"/>
    <dgm:cxn modelId="{B738B567-7F94-4B9B-AF04-90FCB06896CD}" type="presParOf" srcId="{48FFB02A-E784-4EE7-A4BB-2482D32573FB}" destId="{82DA2E46-5D42-405E-890B-2291BAE57CD2}" srcOrd="0" destOrd="0" presId="urn:microsoft.com/office/officeart/2008/layout/LinedList"/>
    <dgm:cxn modelId="{2B9A20EC-D429-435D-BC14-0F8FD11EBB35}" type="presParOf" srcId="{48FFB02A-E784-4EE7-A4BB-2482D32573FB}" destId="{407B8E26-653C-4074-86D2-B73194563A36}" srcOrd="1" destOrd="0" presId="urn:microsoft.com/office/officeart/2008/layout/LinedList"/>
    <dgm:cxn modelId="{8F8F84C2-5511-4DA1-9763-B44A77A20180}" type="presParOf" srcId="{D4396F9F-78BF-483F-A7A8-4D76081A1DF0}" destId="{3601F604-C054-4A60-86AE-C9C09AEE92B1}" srcOrd="2" destOrd="0" presId="urn:microsoft.com/office/officeart/2008/layout/LinedList"/>
    <dgm:cxn modelId="{A1DF7EBE-4BDD-4AD9-B65D-5296A87148E6}" type="presParOf" srcId="{D4396F9F-78BF-483F-A7A8-4D76081A1DF0}" destId="{8A3B3C60-A1A9-4B6E-A802-9C9180933204}" srcOrd="3" destOrd="0" presId="urn:microsoft.com/office/officeart/2008/layout/LinedList"/>
    <dgm:cxn modelId="{BF580CE0-2A3D-4456-AE6A-4391B7690607}" type="presParOf" srcId="{8A3B3C60-A1A9-4B6E-A802-9C9180933204}" destId="{CF3C3A45-48F0-45F1-8D3C-040C948004AE}" srcOrd="0" destOrd="0" presId="urn:microsoft.com/office/officeart/2008/layout/LinedList"/>
    <dgm:cxn modelId="{F7B07D83-F80C-4849-B720-E35857EC5B33}" type="presParOf" srcId="{8A3B3C60-A1A9-4B6E-A802-9C9180933204}" destId="{9379EB42-434F-420A-B0AC-2BEE818F87F9}" srcOrd="1" destOrd="0" presId="urn:microsoft.com/office/officeart/2008/layout/LinedList"/>
    <dgm:cxn modelId="{96AA8C63-A36B-45EC-9DE5-9039D890D2C6}" type="presParOf" srcId="{D4396F9F-78BF-483F-A7A8-4D76081A1DF0}" destId="{B1811D9E-C3FF-41B4-AD74-BEF5DB136523}" srcOrd="4" destOrd="0" presId="urn:microsoft.com/office/officeart/2008/layout/LinedList"/>
    <dgm:cxn modelId="{B4525790-A41E-4232-98D7-9C9EB0EA0C3A}" type="presParOf" srcId="{D4396F9F-78BF-483F-A7A8-4D76081A1DF0}" destId="{0F4C118E-1EFD-45C5-A480-0FD729C3E9D8}" srcOrd="5" destOrd="0" presId="urn:microsoft.com/office/officeart/2008/layout/LinedList"/>
    <dgm:cxn modelId="{9AB5A12D-08D0-4770-B8F6-A246D8B4B275}" type="presParOf" srcId="{0F4C118E-1EFD-45C5-A480-0FD729C3E9D8}" destId="{7EA1C296-1649-46F2-8FAC-116231AD889C}" srcOrd="0" destOrd="0" presId="urn:microsoft.com/office/officeart/2008/layout/LinedList"/>
    <dgm:cxn modelId="{3C76DCFE-D216-4173-BD23-FA210FE12576}" type="presParOf" srcId="{0F4C118E-1EFD-45C5-A480-0FD729C3E9D8}" destId="{53F09A03-0069-4B3E-8BBF-94A61259BDEF}" srcOrd="1" destOrd="0" presId="urn:microsoft.com/office/officeart/2008/layout/LinedList"/>
    <dgm:cxn modelId="{73CF8005-E488-43D1-99C6-C66FA02E5ACC}" type="presParOf" srcId="{D4396F9F-78BF-483F-A7A8-4D76081A1DF0}" destId="{348F4D3B-EADF-48C4-A937-4F5065C0E035}" srcOrd="6" destOrd="0" presId="urn:microsoft.com/office/officeart/2008/layout/LinedList"/>
    <dgm:cxn modelId="{3004CC9F-670D-4EBD-9CFB-B953414FC5ED}" type="presParOf" srcId="{D4396F9F-78BF-483F-A7A8-4D76081A1DF0}" destId="{0F5D5481-B326-400A-80FF-FFDA54865B6E}" srcOrd="7" destOrd="0" presId="urn:microsoft.com/office/officeart/2008/layout/LinedList"/>
    <dgm:cxn modelId="{2A342512-F8AB-4449-A6D2-5143EAD5E64B}" type="presParOf" srcId="{0F5D5481-B326-400A-80FF-FFDA54865B6E}" destId="{04138A0D-A738-4A19-95EB-8432F83FAEC4}" srcOrd="0" destOrd="0" presId="urn:microsoft.com/office/officeart/2008/layout/LinedList"/>
    <dgm:cxn modelId="{E2770E79-085C-4365-A750-EE9A0C1CA977}" type="presParOf" srcId="{0F5D5481-B326-400A-80FF-FFDA54865B6E}" destId="{E606C18E-5AD7-4277-9501-C11A267FA488}" srcOrd="1" destOrd="0" presId="urn:microsoft.com/office/officeart/2008/layout/LinedList"/>
    <dgm:cxn modelId="{451B38F8-55F9-4294-9E1F-39AAF6BAC05D}" type="presParOf" srcId="{D4396F9F-78BF-483F-A7A8-4D76081A1DF0}" destId="{893C7316-C019-4D03-96B4-A191D9913C4D}" srcOrd="8" destOrd="0" presId="urn:microsoft.com/office/officeart/2008/layout/LinedList"/>
    <dgm:cxn modelId="{B96DF7CE-3388-4061-845A-4B4A4EE59E65}" type="presParOf" srcId="{D4396F9F-78BF-483F-A7A8-4D76081A1DF0}" destId="{34DB1BDE-5D51-4D83-B04F-8858A62D8938}" srcOrd="9" destOrd="0" presId="urn:microsoft.com/office/officeart/2008/layout/LinedList"/>
    <dgm:cxn modelId="{2CD7D3BD-CDFC-4A19-9E5F-0B8CD8CD2EA8}" type="presParOf" srcId="{34DB1BDE-5D51-4D83-B04F-8858A62D8938}" destId="{55CE4699-7417-4E7B-8CCE-F24DB66EF862}" srcOrd="0" destOrd="0" presId="urn:microsoft.com/office/officeart/2008/layout/LinedList"/>
    <dgm:cxn modelId="{E0621B25-24D9-4F09-AF33-81EACF6FBE98}" type="presParOf" srcId="{34DB1BDE-5D51-4D83-B04F-8858A62D8938}" destId="{3A3A04A0-23EC-49CB-B915-5AB66DD83A57}" srcOrd="1" destOrd="0" presId="urn:microsoft.com/office/officeart/2008/layout/LinedList"/>
    <dgm:cxn modelId="{102BD7BF-EF5B-46AC-82CE-3E38B037D318}" type="presParOf" srcId="{D4396F9F-78BF-483F-A7A8-4D76081A1DF0}" destId="{EF832271-DD44-44FA-AE1F-789202CDA43D}" srcOrd="10" destOrd="0" presId="urn:microsoft.com/office/officeart/2008/layout/LinedList"/>
    <dgm:cxn modelId="{0398BB28-9D0F-404D-98B7-FE39C8938F80}" type="presParOf" srcId="{D4396F9F-78BF-483F-A7A8-4D76081A1DF0}" destId="{B424F3B2-8192-48B0-A57B-2A5C043B95B4}" srcOrd="11" destOrd="0" presId="urn:microsoft.com/office/officeart/2008/layout/LinedList"/>
    <dgm:cxn modelId="{4C1750FD-5EC4-4CE5-BBAB-43940F08018D}" type="presParOf" srcId="{B424F3B2-8192-48B0-A57B-2A5C043B95B4}" destId="{B806F51D-E38D-403B-8B38-9E1DEF8551FA}" srcOrd="0" destOrd="0" presId="urn:microsoft.com/office/officeart/2008/layout/LinedList"/>
    <dgm:cxn modelId="{70E61643-9BC3-4DC2-B5A2-835E2CA0384E}" type="presParOf" srcId="{B424F3B2-8192-48B0-A57B-2A5C043B95B4}" destId="{AECF5D1E-73A2-4C27-9F6D-4B7BAD3E1DDD}" srcOrd="1" destOrd="0" presId="urn:microsoft.com/office/officeart/2008/layout/LinedList"/>
    <dgm:cxn modelId="{D9F7A76F-11A3-4A21-B2CF-C4A202D98989}" type="presParOf" srcId="{D4396F9F-78BF-483F-A7A8-4D76081A1DF0}" destId="{99E20422-4DFC-42D1-B98F-EF370C6D64D4}" srcOrd="12" destOrd="0" presId="urn:microsoft.com/office/officeart/2008/layout/LinedList"/>
    <dgm:cxn modelId="{CDE1084A-723D-4D14-A072-D5861A71E45D}" type="presParOf" srcId="{D4396F9F-78BF-483F-A7A8-4D76081A1DF0}" destId="{4B2D1BFB-5CBC-443B-949D-B923F3CC48C4}" srcOrd="13" destOrd="0" presId="urn:microsoft.com/office/officeart/2008/layout/LinedList"/>
    <dgm:cxn modelId="{5ED28544-2E6F-4FD5-BDFD-791AC0357108}" type="presParOf" srcId="{4B2D1BFB-5CBC-443B-949D-B923F3CC48C4}" destId="{42D16E82-0F8B-4CDB-8FEE-116539A0F8A7}" srcOrd="0" destOrd="0" presId="urn:microsoft.com/office/officeart/2008/layout/LinedList"/>
    <dgm:cxn modelId="{32315F44-331B-48E4-8CAF-212CD62F600F}" type="presParOf" srcId="{4B2D1BFB-5CBC-443B-949D-B923F3CC48C4}" destId="{03786590-B988-41CB-9862-1088E9DC359D}"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D705795-21B3-41C6-8E85-80AC83908BC9}" type="doc">
      <dgm:prSet loTypeId="urn:diagrams.loki3.com/BracketList" loCatId="list" qsTypeId="urn:microsoft.com/office/officeart/2005/8/quickstyle/simple4" qsCatId="simple" csTypeId="urn:microsoft.com/office/officeart/2005/8/colors/accent1_2" csCatId="accent1" phldr="1"/>
      <dgm:spPr/>
      <dgm:t>
        <a:bodyPr/>
        <a:lstStyle/>
        <a:p>
          <a:endParaRPr lang="en-CM"/>
        </a:p>
      </dgm:t>
    </dgm:pt>
    <dgm:pt modelId="{88C81F2D-3975-4D8B-8CF7-DF8B4E97ECDF}">
      <dgm:prSet phldrT="[Text]"/>
      <dgm:spPr/>
      <dgm:t>
        <a:bodyPr/>
        <a:lstStyle/>
        <a:p>
          <a:r>
            <a:rPr lang="en-US" dirty="0"/>
            <a:t>FS1</a:t>
          </a:r>
          <a:endParaRPr lang="en-CM" dirty="0"/>
        </a:p>
      </dgm:t>
    </dgm:pt>
    <dgm:pt modelId="{CB766627-7402-4E3B-8927-2D6A782EC732}" type="parTrans" cxnId="{E5C7EAE2-BAA2-481E-8BB5-3605A862E5CF}">
      <dgm:prSet/>
      <dgm:spPr/>
      <dgm:t>
        <a:bodyPr/>
        <a:lstStyle/>
        <a:p>
          <a:endParaRPr lang="en-CM"/>
        </a:p>
      </dgm:t>
    </dgm:pt>
    <dgm:pt modelId="{A633A3AD-DA85-4E14-B442-1E3F06657972}" type="sibTrans" cxnId="{E5C7EAE2-BAA2-481E-8BB5-3605A862E5CF}">
      <dgm:prSet/>
      <dgm:spPr/>
      <dgm:t>
        <a:bodyPr/>
        <a:lstStyle/>
        <a:p>
          <a:endParaRPr lang="en-CM"/>
        </a:p>
      </dgm:t>
    </dgm:pt>
    <dgm:pt modelId="{7B31605D-D50B-4975-A4DC-D252D900C39A}">
      <dgm:prSet phldrT="[Text]"/>
      <dgm:spPr/>
      <dgm:t>
        <a:bodyPr/>
        <a:lstStyle/>
        <a:p>
          <a:r>
            <a:rPr lang="fr-FR" dirty="0"/>
            <a:t>Détecter les positions ou l</a:t>
          </a:r>
          <a:r>
            <a:rPr lang="en-US" dirty="0"/>
            <a:t>’o</a:t>
          </a:r>
          <a:r>
            <a:rPr lang="fr-FR" dirty="0" err="1"/>
            <a:t>bject</a:t>
          </a:r>
          <a:r>
            <a:rPr lang="fr-FR" dirty="0"/>
            <a:t> doit être  </a:t>
          </a:r>
          <a:r>
            <a:rPr lang="fr-FR" dirty="0" err="1"/>
            <a:t>livr</a:t>
          </a:r>
          <a:r>
            <a:rPr lang="fr-CM" dirty="0"/>
            <a:t>é</a:t>
          </a:r>
          <a:endParaRPr lang="en-CM" dirty="0"/>
        </a:p>
      </dgm:t>
    </dgm:pt>
    <dgm:pt modelId="{CA9EBF91-B732-4944-9A38-BEE046ADB2A5}" type="sibTrans" cxnId="{4DA61682-6F44-4F71-8246-C58CE48D2ECC}">
      <dgm:prSet/>
      <dgm:spPr/>
      <dgm:t>
        <a:bodyPr/>
        <a:lstStyle/>
        <a:p>
          <a:endParaRPr lang="en-CM"/>
        </a:p>
      </dgm:t>
    </dgm:pt>
    <dgm:pt modelId="{4173F08B-A832-417C-AABF-3A29865EE5A8}" type="parTrans" cxnId="{4DA61682-6F44-4F71-8246-C58CE48D2ECC}">
      <dgm:prSet/>
      <dgm:spPr/>
      <dgm:t>
        <a:bodyPr/>
        <a:lstStyle/>
        <a:p>
          <a:endParaRPr lang="en-CM"/>
        </a:p>
      </dgm:t>
    </dgm:pt>
    <dgm:pt modelId="{1A0A00D3-E95F-48B6-BB9D-F54CFBCC02C0}">
      <dgm:prSet phldrT="[Text]"/>
      <dgm:spPr/>
      <dgm:t>
        <a:bodyPr/>
        <a:lstStyle/>
        <a:p>
          <a:r>
            <a:rPr lang="en-US" dirty="0"/>
            <a:t>FS2</a:t>
          </a:r>
          <a:endParaRPr lang="en-CM" dirty="0"/>
        </a:p>
      </dgm:t>
    </dgm:pt>
    <dgm:pt modelId="{434A09BB-AC7F-4A0C-A002-69DDF9EBD9BC}" type="sibTrans" cxnId="{3416CF33-252F-4175-A285-497D8A1469B7}">
      <dgm:prSet/>
      <dgm:spPr/>
      <dgm:t>
        <a:bodyPr/>
        <a:lstStyle/>
        <a:p>
          <a:endParaRPr lang="en-CM"/>
        </a:p>
      </dgm:t>
    </dgm:pt>
    <dgm:pt modelId="{6E9046D8-42A7-4505-8876-DBE1C1CE64C3}" type="parTrans" cxnId="{3416CF33-252F-4175-A285-497D8A1469B7}">
      <dgm:prSet/>
      <dgm:spPr/>
      <dgm:t>
        <a:bodyPr/>
        <a:lstStyle/>
        <a:p>
          <a:endParaRPr lang="en-CM"/>
        </a:p>
      </dgm:t>
    </dgm:pt>
    <dgm:pt modelId="{40CE08C7-161A-407E-8389-A0F1643A86DA}">
      <dgm:prSet phldrT="[Text]"/>
      <dgm:spPr/>
      <dgm:t>
        <a:bodyPr/>
        <a:lstStyle/>
        <a:p>
          <a:r>
            <a:rPr lang="fr-FR" dirty="0"/>
            <a:t>Résister au relief et aux intempéries</a:t>
          </a:r>
          <a:endParaRPr lang="en-CM" dirty="0"/>
        </a:p>
      </dgm:t>
    </dgm:pt>
    <dgm:pt modelId="{CF29B461-E1B7-4950-A2AB-BE1594632AC6}" type="sibTrans" cxnId="{4F079BEA-FF91-4BD5-AB4A-E815ED913ED7}">
      <dgm:prSet/>
      <dgm:spPr/>
      <dgm:t>
        <a:bodyPr/>
        <a:lstStyle/>
        <a:p>
          <a:endParaRPr lang="en-CM"/>
        </a:p>
      </dgm:t>
    </dgm:pt>
    <dgm:pt modelId="{E5610F50-F028-46F9-AE15-72299BC2473C}" type="parTrans" cxnId="{4F079BEA-FF91-4BD5-AB4A-E815ED913ED7}">
      <dgm:prSet/>
      <dgm:spPr/>
      <dgm:t>
        <a:bodyPr/>
        <a:lstStyle/>
        <a:p>
          <a:endParaRPr lang="en-CM"/>
        </a:p>
      </dgm:t>
    </dgm:pt>
    <dgm:pt modelId="{64B739ED-CEF2-4133-B4EF-F1749B882D6F}">
      <dgm:prSet phldrT="[Text]"/>
      <dgm:spPr/>
      <dgm:t>
        <a:bodyPr/>
        <a:lstStyle/>
        <a:p>
          <a:r>
            <a:rPr lang="en-US" dirty="0"/>
            <a:t>FS3</a:t>
          </a:r>
          <a:endParaRPr lang="en-CM" dirty="0"/>
        </a:p>
      </dgm:t>
    </dgm:pt>
    <dgm:pt modelId="{55A44868-F983-40BE-AE08-D9174D51AD16}" type="parTrans" cxnId="{3E9B1DD6-3500-4221-A61C-6490A23A1848}">
      <dgm:prSet/>
      <dgm:spPr/>
      <dgm:t>
        <a:bodyPr/>
        <a:lstStyle/>
        <a:p>
          <a:endParaRPr lang="en-CM"/>
        </a:p>
      </dgm:t>
    </dgm:pt>
    <dgm:pt modelId="{E94DA329-2A72-4BAF-8FD4-4DE10797BC61}" type="sibTrans" cxnId="{3E9B1DD6-3500-4221-A61C-6490A23A1848}">
      <dgm:prSet/>
      <dgm:spPr/>
      <dgm:t>
        <a:bodyPr/>
        <a:lstStyle/>
        <a:p>
          <a:endParaRPr lang="en-CM"/>
        </a:p>
      </dgm:t>
    </dgm:pt>
    <dgm:pt modelId="{ED84D8D5-622A-4716-853E-0CD7338B3776}">
      <dgm:prSet phldrT="[Text]"/>
      <dgm:spPr/>
      <dgm:t>
        <a:bodyPr/>
        <a:lstStyle/>
        <a:p>
          <a:r>
            <a:rPr lang="fr-FR" dirty="0"/>
            <a:t>livraison expresse de </a:t>
          </a:r>
          <a:r>
            <a:rPr lang="fr-FR" dirty="0" err="1"/>
            <a:t>l’object</a:t>
          </a:r>
          <a:r>
            <a:rPr lang="fr-FR" dirty="0"/>
            <a:t> par l’utilisateur</a:t>
          </a:r>
          <a:endParaRPr lang="en-CM" dirty="0"/>
        </a:p>
      </dgm:t>
    </dgm:pt>
    <dgm:pt modelId="{D29EBF18-7777-4B7D-9458-7BDC9B74BF72}" type="parTrans" cxnId="{7B08B0B4-49D2-4843-88C0-AEB603F2EDD9}">
      <dgm:prSet/>
      <dgm:spPr/>
      <dgm:t>
        <a:bodyPr/>
        <a:lstStyle/>
        <a:p>
          <a:endParaRPr lang="en-CM"/>
        </a:p>
      </dgm:t>
    </dgm:pt>
    <dgm:pt modelId="{CF2AADF2-9F8A-4951-91A2-0EBBF1E58F17}" type="sibTrans" cxnId="{7B08B0B4-49D2-4843-88C0-AEB603F2EDD9}">
      <dgm:prSet/>
      <dgm:spPr/>
      <dgm:t>
        <a:bodyPr/>
        <a:lstStyle/>
        <a:p>
          <a:endParaRPr lang="en-CM"/>
        </a:p>
      </dgm:t>
    </dgm:pt>
    <dgm:pt modelId="{78B9864B-E92A-4778-92A7-E86FD180BFAF}">
      <dgm:prSet phldrT="[Text]"/>
      <dgm:spPr/>
      <dgm:t>
        <a:bodyPr/>
        <a:lstStyle/>
        <a:p>
          <a:r>
            <a:rPr lang="en-US" dirty="0"/>
            <a:t>FS4</a:t>
          </a:r>
          <a:endParaRPr lang="en-CM" dirty="0"/>
        </a:p>
      </dgm:t>
    </dgm:pt>
    <dgm:pt modelId="{DFFEA92D-5714-441C-9D80-637C37A6D105}" type="parTrans" cxnId="{39E113A6-B423-4649-9F4E-C5FA37097486}">
      <dgm:prSet/>
      <dgm:spPr/>
      <dgm:t>
        <a:bodyPr/>
        <a:lstStyle/>
        <a:p>
          <a:endParaRPr lang="en-CM"/>
        </a:p>
      </dgm:t>
    </dgm:pt>
    <dgm:pt modelId="{DA3B9193-8512-4B50-8AE1-91E1B7A4CED9}" type="sibTrans" cxnId="{39E113A6-B423-4649-9F4E-C5FA37097486}">
      <dgm:prSet/>
      <dgm:spPr/>
      <dgm:t>
        <a:bodyPr/>
        <a:lstStyle/>
        <a:p>
          <a:endParaRPr lang="en-CM"/>
        </a:p>
      </dgm:t>
    </dgm:pt>
    <dgm:pt modelId="{2F9EE3B3-2EDF-4EDA-997C-A38DB2EE806F}">
      <dgm:prSet phldrT="[Text]"/>
      <dgm:spPr/>
      <dgm:t>
        <a:bodyPr/>
        <a:lstStyle/>
        <a:p>
          <a:r>
            <a:rPr lang="fr-FR" dirty="0"/>
            <a:t>Prendre  des vues et des vidéos de bonne qualité</a:t>
          </a:r>
          <a:endParaRPr lang="en-CM" dirty="0"/>
        </a:p>
      </dgm:t>
    </dgm:pt>
    <dgm:pt modelId="{452347B3-0E48-41A5-B53D-CFCE24CE692C}" type="parTrans" cxnId="{C71FCF76-C292-4F05-AA0D-528F28530EEA}">
      <dgm:prSet/>
      <dgm:spPr/>
      <dgm:t>
        <a:bodyPr/>
        <a:lstStyle/>
        <a:p>
          <a:endParaRPr lang="en-CM"/>
        </a:p>
      </dgm:t>
    </dgm:pt>
    <dgm:pt modelId="{097D42E3-988F-4DDF-860C-696FBFC55030}" type="sibTrans" cxnId="{C71FCF76-C292-4F05-AA0D-528F28530EEA}">
      <dgm:prSet/>
      <dgm:spPr/>
      <dgm:t>
        <a:bodyPr/>
        <a:lstStyle/>
        <a:p>
          <a:endParaRPr lang="en-CM"/>
        </a:p>
      </dgm:t>
    </dgm:pt>
    <dgm:pt modelId="{96D09743-9145-4D57-863A-81814E5DC05C}">
      <dgm:prSet phldrT="[Text]"/>
      <dgm:spPr/>
      <dgm:t>
        <a:bodyPr/>
        <a:lstStyle/>
        <a:p>
          <a:r>
            <a:rPr lang="en-US" dirty="0"/>
            <a:t>FS5</a:t>
          </a:r>
          <a:endParaRPr lang="en-CM" dirty="0"/>
        </a:p>
      </dgm:t>
    </dgm:pt>
    <dgm:pt modelId="{0F201E83-9DD9-4A98-94C0-A9DED26063CC}" type="parTrans" cxnId="{29BB830A-16FF-4177-87E2-CC05DEF7A5CF}">
      <dgm:prSet/>
      <dgm:spPr/>
      <dgm:t>
        <a:bodyPr/>
        <a:lstStyle/>
        <a:p>
          <a:endParaRPr lang="en-CM"/>
        </a:p>
      </dgm:t>
    </dgm:pt>
    <dgm:pt modelId="{9BAA45E7-266E-4DE4-A2D7-6EC8FEFE8CFD}" type="sibTrans" cxnId="{29BB830A-16FF-4177-87E2-CC05DEF7A5CF}">
      <dgm:prSet/>
      <dgm:spPr/>
      <dgm:t>
        <a:bodyPr/>
        <a:lstStyle/>
        <a:p>
          <a:endParaRPr lang="en-CM"/>
        </a:p>
      </dgm:t>
    </dgm:pt>
    <dgm:pt modelId="{799E809E-E4C8-4489-A05D-5F4D23C880DA}">
      <dgm:prSet phldrT="[Text]"/>
      <dgm:spPr/>
      <dgm:t>
        <a:bodyPr/>
        <a:lstStyle/>
        <a:p>
          <a:r>
            <a:rPr lang="fr-FR" dirty="0"/>
            <a:t>Maintenance effectuable par l’utilisateur </a:t>
          </a:r>
          <a:endParaRPr lang="en-CM" dirty="0"/>
        </a:p>
      </dgm:t>
    </dgm:pt>
    <dgm:pt modelId="{84E1D3B0-05E8-47D0-B911-099B6CEE958B}" type="parTrans" cxnId="{7F878B3A-AA52-4D0F-88B3-E5D58C9950CF}">
      <dgm:prSet/>
      <dgm:spPr/>
      <dgm:t>
        <a:bodyPr/>
        <a:lstStyle/>
        <a:p>
          <a:endParaRPr lang="en-CM"/>
        </a:p>
      </dgm:t>
    </dgm:pt>
    <dgm:pt modelId="{772FFD98-E0F2-42CA-9894-0A261728EFB9}" type="sibTrans" cxnId="{7F878B3A-AA52-4D0F-88B3-E5D58C9950CF}">
      <dgm:prSet/>
      <dgm:spPr/>
      <dgm:t>
        <a:bodyPr/>
        <a:lstStyle/>
        <a:p>
          <a:endParaRPr lang="en-CM"/>
        </a:p>
      </dgm:t>
    </dgm:pt>
    <dgm:pt modelId="{9FC77E0C-DD72-413A-8AC8-09FD17528682}">
      <dgm:prSet phldrT="[Text]"/>
      <dgm:spPr/>
      <dgm:t>
        <a:bodyPr/>
        <a:lstStyle/>
        <a:p>
          <a:r>
            <a:rPr lang="en-US" dirty="0"/>
            <a:t>FS6</a:t>
          </a:r>
          <a:endParaRPr lang="en-CM" dirty="0"/>
        </a:p>
      </dgm:t>
    </dgm:pt>
    <dgm:pt modelId="{9AC70511-068A-4647-80BD-855E17FE502D}" type="parTrans" cxnId="{F7EFDEB6-E473-4FFD-9DD9-6AF7B7B0E643}">
      <dgm:prSet/>
      <dgm:spPr/>
      <dgm:t>
        <a:bodyPr/>
        <a:lstStyle/>
        <a:p>
          <a:endParaRPr lang="en-CM"/>
        </a:p>
      </dgm:t>
    </dgm:pt>
    <dgm:pt modelId="{B723EC6E-396B-438F-BED3-1C032D47C8CA}" type="sibTrans" cxnId="{F7EFDEB6-E473-4FFD-9DD9-6AF7B7B0E643}">
      <dgm:prSet/>
      <dgm:spPr/>
      <dgm:t>
        <a:bodyPr/>
        <a:lstStyle/>
        <a:p>
          <a:endParaRPr lang="en-CM"/>
        </a:p>
      </dgm:t>
    </dgm:pt>
    <dgm:pt modelId="{6BA144BE-4297-466D-95CF-A740224F55F4}">
      <dgm:prSet phldrT="[Text]"/>
      <dgm:spPr/>
      <dgm:t>
        <a:bodyPr/>
        <a:lstStyle/>
        <a:p>
          <a:r>
            <a:rPr lang="fr-FR" dirty="0"/>
            <a:t>Adaptation du temps d’action via la maintenance </a:t>
          </a:r>
          <a:endParaRPr lang="en-CM" dirty="0"/>
        </a:p>
      </dgm:t>
    </dgm:pt>
    <dgm:pt modelId="{D086B280-6837-4F63-BF1F-C1D8A70E2EF7}" type="parTrans" cxnId="{53E4F91D-63BE-4BE6-9838-9E38573FCAB8}">
      <dgm:prSet/>
      <dgm:spPr/>
      <dgm:t>
        <a:bodyPr/>
        <a:lstStyle/>
        <a:p>
          <a:endParaRPr lang="en-CM"/>
        </a:p>
      </dgm:t>
    </dgm:pt>
    <dgm:pt modelId="{2A135E22-FC3E-4DF1-ACE6-316BEB971AE6}" type="sibTrans" cxnId="{53E4F91D-63BE-4BE6-9838-9E38573FCAB8}">
      <dgm:prSet/>
      <dgm:spPr/>
      <dgm:t>
        <a:bodyPr/>
        <a:lstStyle/>
        <a:p>
          <a:endParaRPr lang="en-CM"/>
        </a:p>
      </dgm:t>
    </dgm:pt>
    <dgm:pt modelId="{3FF0F603-832B-4825-A654-93C9EFF2BB4F}" type="pres">
      <dgm:prSet presAssocID="{5D705795-21B3-41C6-8E85-80AC83908BC9}" presName="Name0" presStyleCnt="0">
        <dgm:presLayoutVars>
          <dgm:dir/>
          <dgm:animLvl val="lvl"/>
          <dgm:resizeHandles val="exact"/>
        </dgm:presLayoutVars>
      </dgm:prSet>
      <dgm:spPr/>
    </dgm:pt>
    <dgm:pt modelId="{8A50A04A-FF3F-4A6E-A386-81B51705D2DB}" type="pres">
      <dgm:prSet presAssocID="{88C81F2D-3975-4D8B-8CF7-DF8B4E97ECDF}" presName="linNode" presStyleCnt="0"/>
      <dgm:spPr/>
    </dgm:pt>
    <dgm:pt modelId="{CCAB1AE2-4F59-4E0F-AD7D-2C88881AF09B}" type="pres">
      <dgm:prSet presAssocID="{88C81F2D-3975-4D8B-8CF7-DF8B4E97ECDF}" presName="parTx" presStyleLbl="revTx" presStyleIdx="0" presStyleCnt="6">
        <dgm:presLayoutVars>
          <dgm:chMax val="1"/>
          <dgm:bulletEnabled val="1"/>
        </dgm:presLayoutVars>
      </dgm:prSet>
      <dgm:spPr/>
    </dgm:pt>
    <dgm:pt modelId="{17FA3B66-78EC-4049-BE93-2688F91E40BC}" type="pres">
      <dgm:prSet presAssocID="{88C81F2D-3975-4D8B-8CF7-DF8B4E97ECDF}" presName="bracket" presStyleLbl="parChTrans1D1" presStyleIdx="0" presStyleCnt="6"/>
      <dgm:spPr/>
    </dgm:pt>
    <dgm:pt modelId="{C37235AD-A95A-4192-AE17-418F7E1F3E44}" type="pres">
      <dgm:prSet presAssocID="{88C81F2D-3975-4D8B-8CF7-DF8B4E97ECDF}" presName="spH" presStyleCnt="0"/>
      <dgm:spPr/>
    </dgm:pt>
    <dgm:pt modelId="{2EDFF180-70CD-4133-8251-1787FBCEDFF6}" type="pres">
      <dgm:prSet presAssocID="{88C81F2D-3975-4D8B-8CF7-DF8B4E97ECDF}" presName="desTx" presStyleLbl="node1" presStyleIdx="0" presStyleCnt="6">
        <dgm:presLayoutVars>
          <dgm:bulletEnabled val="1"/>
        </dgm:presLayoutVars>
      </dgm:prSet>
      <dgm:spPr/>
    </dgm:pt>
    <dgm:pt modelId="{49AA7D86-5C34-420B-A336-1BEF309D73A1}" type="pres">
      <dgm:prSet presAssocID="{A633A3AD-DA85-4E14-B442-1E3F06657972}" presName="spV" presStyleCnt="0"/>
      <dgm:spPr/>
    </dgm:pt>
    <dgm:pt modelId="{2AF4F810-5EE5-4984-B040-751C3C958A69}" type="pres">
      <dgm:prSet presAssocID="{1A0A00D3-E95F-48B6-BB9D-F54CFBCC02C0}" presName="linNode" presStyleCnt="0"/>
      <dgm:spPr/>
    </dgm:pt>
    <dgm:pt modelId="{7146878B-520D-4341-92C5-D7A605946E59}" type="pres">
      <dgm:prSet presAssocID="{1A0A00D3-E95F-48B6-BB9D-F54CFBCC02C0}" presName="parTx" presStyleLbl="revTx" presStyleIdx="1" presStyleCnt="6">
        <dgm:presLayoutVars>
          <dgm:chMax val="1"/>
          <dgm:bulletEnabled val="1"/>
        </dgm:presLayoutVars>
      </dgm:prSet>
      <dgm:spPr/>
    </dgm:pt>
    <dgm:pt modelId="{CD5A1860-5FAC-4F2E-BC44-18AC9971AB16}" type="pres">
      <dgm:prSet presAssocID="{1A0A00D3-E95F-48B6-BB9D-F54CFBCC02C0}" presName="bracket" presStyleLbl="parChTrans1D1" presStyleIdx="1" presStyleCnt="6"/>
      <dgm:spPr/>
    </dgm:pt>
    <dgm:pt modelId="{F5E4F46B-0BB2-4131-981B-CCFDB4919A9B}" type="pres">
      <dgm:prSet presAssocID="{1A0A00D3-E95F-48B6-BB9D-F54CFBCC02C0}" presName="spH" presStyleCnt="0"/>
      <dgm:spPr/>
    </dgm:pt>
    <dgm:pt modelId="{DB7905DF-BF1A-4497-8F75-A281F74E2ABF}" type="pres">
      <dgm:prSet presAssocID="{1A0A00D3-E95F-48B6-BB9D-F54CFBCC02C0}" presName="desTx" presStyleLbl="node1" presStyleIdx="1" presStyleCnt="6">
        <dgm:presLayoutVars>
          <dgm:bulletEnabled val="1"/>
        </dgm:presLayoutVars>
      </dgm:prSet>
      <dgm:spPr/>
    </dgm:pt>
    <dgm:pt modelId="{FAFD8783-DF1D-4095-B289-A69E092AD7CC}" type="pres">
      <dgm:prSet presAssocID="{434A09BB-AC7F-4A0C-A002-69DDF9EBD9BC}" presName="spV" presStyleCnt="0"/>
      <dgm:spPr/>
    </dgm:pt>
    <dgm:pt modelId="{1050E17A-E561-4FBF-8C61-9E3A9F454823}" type="pres">
      <dgm:prSet presAssocID="{64B739ED-CEF2-4133-B4EF-F1749B882D6F}" presName="linNode" presStyleCnt="0"/>
      <dgm:spPr/>
    </dgm:pt>
    <dgm:pt modelId="{AF974A12-88A4-427D-9BAB-E51820020475}" type="pres">
      <dgm:prSet presAssocID="{64B739ED-CEF2-4133-B4EF-F1749B882D6F}" presName="parTx" presStyleLbl="revTx" presStyleIdx="2" presStyleCnt="6">
        <dgm:presLayoutVars>
          <dgm:chMax val="1"/>
          <dgm:bulletEnabled val="1"/>
        </dgm:presLayoutVars>
      </dgm:prSet>
      <dgm:spPr/>
    </dgm:pt>
    <dgm:pt modelId="{013835BE-FBA2-40E2-BE2E-4CE18E2A714E}" type="pres">
      <dgm:prSet presAssocID="{64B739ED-CEF2-4133-B4EF-F1749B882D6F}" presName="bracket" presStyleLbl="parChTrans1D1" presStyleIdx="2" presStyleCnt="6"/>
      <dgm:spPr/>
    </dgm:pt>
    <dgm:pt modelId="{90E426C6-95AB-4C7B-AD22-6DF3B3D875E9}" type="pres">
      <dgm:prSet presAssocID="{64B739ED-CEF2-4133-B4EF-F1749B882D6F}" presName="spH" presStyleCnt="0"/>
      <dgm:spPr/>
    </dgm:pt>
    <dgm:pt modelId="{BEFAFC6D-CD20-4D5E-B344-3501AFDB71CE}" type="pres">
      <dgm:prSet presAssocID="{64B739ED-CEF2-4133-B4EF-F1749B882D6F}" presName="desTx" presStyleLbl="node1" presStyleIdx="2" presStyleCnt="6">
        <dgm:presLayoutVars>
          <dgm:bulletEnabled val="1"/>
        </dgm:presLayoutVars>
      </dgm:prSet>
      <dgm:spPr/>
    </dgm:pt>
    <dgm:pt modelId="{F9924096-3B21-4BF9-B3D3-D5F23E7BEE6F}" type="pres">
      <dgm:prSet presAssocID="{E94DA329-2A72-4BAF-8FD4-4DE10797BC61}" presName="spV" presStyleCnt="0"/>
      <dgm:spPr/>
    </dgm:pt>
    <dgm:pt modelId="{D6E9C110-0CFE-45C4-BC61-DBBC97D8AF92}" type="pres">
      <dgm:prSet presAssocID="{78B9864B-E92A-4778-92A7-E86FD180BFAF}" presName="linNode" presStyleCnt="0"/>
      <dgm:spPr/>
    </dgm:pt>
    <dgm:pt modelId="{0CB9314B-C670-4818-B7C9-0961C4E4820C}" type="pres">
      <dgm:prSet presAssocID="{78B9864B-E92A-4778-92A7-E86FD180BFAF}" presName="parTx" presStyleLbl="revTx" presStyleIdx="3" presStyleCnt="6">
        <dgm:presLayoutVars>
          <dgm:chMax val="1"/>
          <dgm:bulletEnabled val="1"/>
        </dgm:presLayoutVars>
      </dgm:prSet>
      <dgm:spPr/>
    </dgm:pt>
    <dgm:pt modelId="{D8F7C478-22C3-4801-B2B3-7DA58011B49F}" type="pres">
      <dgm:prSet presAssocID="{78B9864B-E92A-4778-92A7-E86FD180BFAF}" presName="bracket" presStyleLbl="parChTrans1D1" presStyleIdx="3" presStyleCnt="6"/>
      <dgm:spPr/>
    </dgm:pt>
    <dgm:pt modelId="{F7AA5DB6-1DBD-4445-B2F1-59956B2DDE18}" type="pres">
      <dgm:prSet presAssocID="{78B9864B-E92A-4778-92A7-E86FD180BFAF}" presName="spH" presStyleCnt="0"/>
      <dgm:spPr/>
    </dgm:pt>
    <dgm:pt modelId="{0E99F4DA-EBF7-46F6-B526-2ACE295828CF}" type="pres">
      <dgm:prSet presAssocID="{78B9864B-E92A-4778-92A7-E86FD180BFAF}" presName="desTx" presStyleLbl="node1" presStyleIdx="3" presStyleCnt="6">
        <dgm:presLayoutVars>
          <dgm:bulletEnabled val="1"/>
        </dgm:presLayoutVars>
      </dgm:prSet>
      <dgm:spPr/>
    </dgm:pt>
    <dgm:pt modelId="{C1AF5A9A-7171-4E14-B725-743D677E177F}" type="pres">
      <dgm:prSet presAssocID="{DA3B9193-8512-4B50-8AE1-91E1B7A4CED9}" presName="spV" presStyleCnt="0"/>
      <dgm:spPr/>
    </dgm:pt>
    <dgm:pt modelId="{026FD172-261A-4B26-85BC-98CB182CC3E8}" type="pres">
      <dgm:prSet presAssocID="{96D09743-9145-4D57-863A-81814E5DC05C}" presName="linNode" presStyleCnt="0"/>
      <dgm:spPr/>
    </dgm:pt>
    <dgm:pt modelId="{7BED4422-5384-419D-80D8-748F995C8046}" type="pres">
      <dgm:prSet presAssocID="{96D09743-9145-4D57-863A-81814E5DC05C}" presName="parTx" presStyleLbl="revTx" presStyleIdx="4" presStyleCnt="6">
        <dgm:presLayoutVars>
          <dgm:chMax val="1"/>
          <dgm:bulletEnabled val="1"/>
        </dgm:presLayoutVars>
      </dgm:prSet>
      <dgm:spPr/>
    </dgm:pt>
    <dgm:pt modelId="{E338D215-F247-4924-898D-CDAE6D4B26CD}" type="pres">
      <dgm:prSet presAssocID="{96D09743-9145-4D57-863A-81814E5DC05C}" presName="bracket" presStyleLbl="parChTrans1D1" presStyleIdx="4" presStyleCnt="6"/>
      <dgm:spPr/>
    </dgm:pt>
    <dgm:pt modelId="{7AE9E808-3F77-4183-9CED-E3DFE87F5DEF}" type="pres">
      <dgm:prSet presAssocID="{96D09743-9145-4D57-863A-81814E5DC05C}" presName="spH" presStyleCnt="0"/>
      <dgm:spPr/>
    </dgm:pt>
    <dgm:pt modelId="{E16CCC97-0846-4FF7-AA89-D4BFD15BAC53}" type="pres">
      <dgm:prSet presAssocID="{96D09743-9145-4D57-863A-81814E5DC05C}" presName="desTx" presStyleLbl="node1" presStyleIdx="4" presStyleCnt="6">
        <dgm:presLayoutVars>
          <dgm:bulletEnabled val="1"/>
        </dgm:presLayoutVars>
      </dgm:prSet>
      <dgm:spPr/>
    </dgm:pt>
    <dgm:pt modelId="{92A6D5A6-FCD2-48AE-80DA-7C5F8F27B2F3}" type="pres">
      <dgm:prSet presAssocID="{9BAA45E7-266E-4DE4-A2D7-6EC8FEFE8CFD}" presName="spV" presStyleCnt="0"/>
      <dgm:spPr/>
    </dgm:pt>
    <dgm:pt modelId="{F89C2386-166A-469E-AED6-78D39069AEDF}" type="pres">
      <dgm:prSet presAssocID="{9FC77E0C-DD72-413A-8AC8-09FD17528682}" presName="linNode" presStyleCnt="0"/>
      <dgm:spPr/>
    </dgm:pt>
    <dgm:pt modelId="{F1271A41-751F-455A-90EB-B41F2F1C1207}" type="pres">
      <dgm:prSet presAssocID="{9FC77E0C-DD72-413A-8AC8-09FD17528682}" presName="parTx" presStyleLbl="revTx" presStyleIdx="5" presStyleCnt="6">
        <dgm:presLayoutVars>
          <dgm:chMax val="1"/>
          <dgm:bulletEnabled val="1"/>
        </dgm:presLayoutVars>
      </dgm:prSet>
      <dgm:spPr/>
    </dgm:pt>
    <dgm:pt modelId="{828D0E04-F8E8-48B6-9444-3B144AA0D379}" type="pres">
      <dgm:prSet presAssocID="{9FC77E0C-DD72-413A-8AC8-09FD17528682}" presName="bracket" presStyleLbl="parChTrans1D1" presStyleIdx="5" presStyleCnt="6"/>
      <dgm:spPr/>
    </dgm:pt>
    <dgm:pt modelId="{E9D584E5-A95A-4723-8D77-FF8C6782B35A}" type="pres">
      <dgm:prSet presAssocID="{9FC77E0C-DD72-413A-8AC8-09FD17528682}" presName="spH" presStyleCnt="0"/>
      <dgm:spPr/>
    </dgm:pt>
    <dgm:pt modelId="{D5A6CEAE-5C25-4780-87A5-6D6CF06F21C4}" type="pres">
      <dgm:prSet presAssocID="{9FC77E0C-DD72-413A-8AC8-09FD17528682}" presName="desTx" presStyleLbl="node1" presStyleIdx="5" presStyleCnt="6">
        <dgm:presLayoutVars>
          <dgm:bulletEnabled val="1"/>
        </dgm:presLayoutVars>
      </dgm:prSet>
      <dgm:spPr/>
    </dgm:pt>
  </dgm:ptLst>
  <dgm:cxnLst>
    <dgm:cxn modelId="{E6D5E607-DBBA-433B-A9B0-3F688F5321B7}" type="presOf" srcId="{ED84D8D5-622A-4716-853E-0CD7338B3776}" destId="{BEFAFC6D-CD20-4D5E-B344-3501AFDB71CE}" srcOrd="0" destOrd="0" presId="urn:diagrams.loki3.com/BracketList"/>
    <dgm:cxn modelId="{29BB830A-16FF-4177-87E2-CC05DEF7A5CF}" srcId="{5D705795-21B3-41C6-8E85-80AC83908BC9}" destId="{96D09743-9145-4D57-863A-81814E5DC05C}" srcOrd="4" destOrd="0" parTransId="{0F201E83-9DD9-4A98-94C0-A9DED26063CC}" sibTransId="{9BAA45E7-266E-4DE4-A2D7-6EC8FEFE8CFD}"/>
    <dgm:cxn modelId="{27AB1013-BF84-4D5C-AC3C-E61B0D0788DF}" type="presOf" srcId="{7B31605D-D50B-4975-A4DC-D252D900C39A}" destId="{2EDFF180-70CD-4133-8251-1787FBCEDFF6}" srcOrd="0" destOrd="0" presId="urn:diagrams.loki3.com/BracketList"/>
    <dgm:cxn modelId="{23678414-E2F2-4860-B2C4-F972438B351A}" type="presOf" srcId="{96D09743-9145-4D57-863A-81814E5DC05C}" destId="{7BED4422-5384-419D-80D8-748F995C8046}" srcOrd="0" destOrd="0" presId="urn:diagrams.loki3.com/BracketList"/>
    <dgm:cxn modelId="{8B85A618-BE0C-48D1-9BEC-21DF07D67AA3}" type="presOf" srcId="{1A0A00D3-E95F-48B6-BB9D-F54CFBCC02C0}" destId="{7146878B-520D-4341-92C5-D7A605946E59}" srcOrd="0" destOrd="0" presId="urn:diagrams.loki3.com/BracketList"/>
    <dgm:cxn modelId="{53E4F91D-63BE-4BE6-9838-9E38573FCAB8}" srcId="{9FC77E0C-DD72-413A-8AC8-09FD17528682}" destId="{6BA144BE-4297-466D-95CF-A740224F55F4}" srcOrd="0" destOrd="0" parTransId="{D086B280-6837-4F63-BF1F-C1D8A70E2EF7}" sibTransId="{2A135E22-FC3E-4DF1-ACE6-316BEB971AE6}"/>
    <dgm:cxn modelId="{3000A11F-3B56-41F3-B7DC-E8C0DABD3063}" type="presOf" srcId="{88C81F2D-3975-4D8B-8CF7-DF8B4E97ECDF}" destId="{CCAB1AE2-4F59-4E0F-AD7D-2C88881AF09B}" srcOrd="0" destOrd="0" presId="urn:diagrams.loki3.com/BracketList"/>
    <dgm:cxn modelId="{3416CF33-252F-4175-A285-497D8A1469B7}" srcId="{5D705795-21B3-41C6-8E85-80AC83908BC9}" destId="{1A0A00D3-E95F-48B6-BB9D-F54CFBCC02C0}" srcOrd="1" destOrd="0" parTransId="{6E9046D8-42A7-4505-8876-DBE1C1CE64C3}" sibTransId="{434A09BB-AC7F-4A0C-A002-69DDF9EBD9BC}"/>
    <dgm:cxn modelId="{7F878B3A-AA52-4D0F-88B3-E5D58C9950CF}" srcId="{96D09743-9145-4D57-863A-81814E5DC05C}" destId="{799E809E-E4C8-4489-A05D-5F4D23C880DA}" srcOrd="0" destOrd="0" parTransId="{84E1D3B0-05E8-47D0-B911-099B6CEE958B}" sibTransId="{772FFD98-E0F2-42CA-9894-0A261728EFB9}"/>
    <dgm:cxn modelId="{9A0C2467-0C32-4E24-B9A9-E70C14B5B8A2}" type="presOf" srcId="{40CE08C7-161A-407E-8389-A0F1643A86DA}" destId="{DB7905DF-BF1A-4497-8F75-A281F74E2ABF}" srcOrd="0" destOrd="0" presId="urn:diagrams.loki3.com/BracketList"/>
    <dgm:cxn modelId="{7DE4B947-C13C-4961-BA8D-E2607D19BC5A}" type="presOf" srcId="{9FC77E0C-DD72-413A-8AC8-09FD17528682}" destId="{F1271A41-751F-455A-90EB-B41F2F1C1207}" srcOrd="0" destOrd="0" presId="urn:diagrams.loki3.com/BracketList"/>
    <dgm:cxn modelId="{67901B6B-B33C-436E-BBFB-92C4893882A0}" type="presOf" srcId="{2F9EE3B3-2EDF-4EDA-997C-A38DB2EE806F}" destId="{0E99F4DA-EBF7-46F6-B526-2ACE295828CF}" srcOrd="0" destOrd="0" presId="urn:diagrams.loki3.com/BracketList"/>
    <dgm:cxn modelId="{6A66AF55-C271-4778-902D-3974E736031C}" type="presOf" srcId="{64B739ED-CEF2-4133-B4EF-F1749B882D6F}" destId="{AF974A12-88A4-427D-9BAB-E51820020475}" srcOrd="0" destOrd="0" presId="urn:diagrams.loki3.com/BracketList"/>
    <dgm:cxn modelId="{C71FCF76-C292-4F05-AA0D-528F28530EEA}" srcId="{78B9864B-E92A-4778-92A7-E86FD180BFAF}" destId="{2F9EE3B3-2EDF-4EDA-997C-A38DB2EE806F}" srcOrd="0" destOrd="0" parTransId="{452347B3-0E48-41A5-B53D-CFCE24CE692C}" sibTransId="{097D42E3-988F-4DDF-860C-696FBFC55030}"/>
    <dgm:cxn modelId="{DEAF1A7F-55E0-4C14-A3F6-CFA17F116B99}" type="presOf" srcId="{6BA144BE-4297-466D-95CF-A740224F55F4}" destId="{D5A6CEAE-5C25-4780-87A5-6D6CF06F21C4}" srcOrd="0" destOrd="0" presId="urn:diagrams.loki3.com/BracketList"/>
    <dgm:cxn modelId="{4DA61682-6F44-4F71-8246-C58CE48D2ECC}" srcId="{88C81F2D-3975-4D8B-8CF7-DF8B4E97ECDF}" destId="{7B31605D-D50B-4975-A4DC-D252D900C39A}" srcOrd="0" destOrd="0" parTransId="{4173F08B-A832-417C-AABF-3A29865EE5A8}" sibTransId="{CA9EBF91-B732-4944-9A38-BEE046ADB2A5}"/>
    <dgm:cxn modelId="{39E113A6-B423-4649-9F4E-C5FA37097486}" srcId="{5D705795-21B3-41C6-8E85-80AC83908BC9}" destId="{78B9864B-E92A-4778-92A7-E86FD180BFAF}" srcOrd="3" destOrd="0" parTransId="{DFFEA92D-5714-441C-9D80-637C37A6D105}" sibTransId="{DA3B9193-8512-4B50-8AE1-91E1B7A4CED9}"/>
    <dgm:cxn modelId="{7B08B0B4-49D2-4843-88C0-AEB603F2EDD9}" srcId="{64B739ED-CEF2-4133-B4EF-F1749B882D6F}" destId="{ED84D8D5-622A-4716-853E-0CD7338B3776}" srcOrd="0" destOrd="0" parTransId="{D29EBF18-7777-4B7D-9458-7BDC9B74BF72}" sibTransId="{CF2AADF2-9F8A-4951-91A2-0EBBF1E58F17}"/>
    <dgm:cxn modelId="{F7EFDEB6-E473-4FFD-9DD9-6AF7B7B0E643}" srcId="{5D705795-21B3-41C6-8E85-80AC83908BC9}" destId="{9FC77E0C-DD72-413A-8AC8-09FD17528682}" srcOrd="5" destOrd="0" parTransId="{9AC70511-068A-4647-80BD-855E17FE502D}" sibTransId="{B723EC6E-396B-438F-BED3-1C032D47C8CA}"/>
    <dgm:cxn modelId="{3E9B1DD6-3500-4221-A61C-6490A23A1848}" srcId="{5D705795-21B3-41C6-8E85-80AC83908BC9}" destId="{64B739ED-CEF2-4133-B4EF-F1749B882D6F}" srcOrd="2" destOrd="0" parTransId="{55A44868-F983-40BE-AE08-D9174D51AD16}" sibTransId="{E94DA329-2A72-4BAF-8FD4-4DE10797BC61}"/>
    <dgm:cxn modelId="{B2A26DD7-42E0-4B90-A8F7-DBF8F430F41B}" type="presOf" srcId="{799E809E-E4C8-4489-A05D-5F4D23C880DA}" destId="{E16CCC97-0846-4FF7-AA89-D4BFD15BAC53}" srcOrd="0" destOrd="0" presId="urn:diagrams.loki3.com/BracketList"/>
    <dgm:cxn modelId="{964978DF-B24D-4925-9FFC-63DE3959A06F}" type="presOf" srcId="{78B9864B-E92A-4778-92A7-E86FD180BFAF}" destId="{0CB9314B-C670-4818-B7C9-0961C4E4820C}" srcOrd="0" destOrd="0" presId="urn:diagrams.loki3.com/BracketList"/>
    <dgm:cxn modelId="{E5C7EAE2-BAA2-481E-8BB5-3605A862E5CF}" srcId="{5D705795-21B3-41C6-8E85-80AC83908BC9}" destId="{88C81F2D-3975-4D8B-8CF7-DF8B4E97ECDF}" srcOrd="0" destOrd="0" parTransId="{CB766627-7402-4E3B-8927-2D6A782EC732}" sibTransId="{A633A3AD-DA85-4E14-B442-1E3F06657972}"/>
    <dgm:cxn modelId="{4F079BEA-FF91-4BD5-AB4A-E815ED913ED7}" srcId="{1A0A00D3-E95F-48B6-BB9D-F54CFBCC02C0}" destId="{40CE08C7-161A-407E-8389-A0F1643A86DA}" srcOrd="0" destOrd="0" parTransId="{E5610F50-F028-46F9-AE15-72299BC2473C}" sibTransId="{CF29B461-E1B7-4950-A2AB-BE1594632AC6}"/>
    <dgm:cxn modelId="{0B44B4F7-B49A-431F-BDE7-305C296D8150}" type="presOf" srcId="{5D705795-21B3-41C6-8E85-80AC83908BC9}" destId="{3FF0F603-832B-4825-A654-93C9EFF2BB4F}" srcOrd="0" destOrd="0" presId="urn:diagrams.loki3.com/BracketList"/>
    <dgm:cxn modelId="{4058280E-326E-437B-8D15-B28F2DE02F4F}" type="presParOf" srcId="{3FF0F603-832B-4825-A654-93C9EFF2BB4F}" destId="{8A50A04A-FF3F-4A6E-A386-81B51705D2DB}" srcOrd="0" destOrd="0" presId="urn:diagrams.loki3.com/BracketList"/>
    <dgm:cxn modelId="{225D9386-DD3B-44BC-8EAD-E6D93BC0602F}" type="presParOf" srcId="{8A50A04A-FF3F-4A6E-A386-81B51705D2DB}" destId="{CCAB1AE2-4F59-4E0F-AD7D-2C88881AF09B}" srcOrd="0" destOrd="0" presId="urn:diagrams.loki3.com/BracketList"/>
    <dgm:cxn modelId="{95EDBC8C-B459-4CE6-ACF8-21DE22E315AA}" type="presParOf" srcId="{8A50A04A-FF3F-4A6E-A386-81B51705D2DB}" destId="{17FA3B66-78EC-4049-BE93-2688F91E40BC}" srcOrd="1" destOrd="0" presId="urn:diagrams.loki3.com/BracketList"/>
    <dgm:cxn modelId="{59AF374D-E3A6-497B-BC50-C5E1CF0E0DC9}" type="presParOf" srcId="{8A50A04A-FF3F-4A6E-A386-81B51705D2DB}" destId="{C37235AD-A95A-4192-AE17-418F7E1F3E44}" srcOrd="2" destOrd="0" presId="urn:diagrams.loki3.com/BracketList"/>
    <dgm:cxn modelId="{3A682016-245F-4A7C-9807-F3A0C32BACD4}" type="presParOf" srcId="{8A50A04A-FF3F-4A6E-A386-81B51705D2DB}" destId="{2EDFF180-70CD-4133-8251-1787FBCEDFF6}" srcOrd="3" destOrd="0" presId="urn:diagrams.loki3.com/BracketList"/>
    <dgm:cxn modelId="{6A82A1D1-AB3D-4B65-B03B-A25308C16011}" type="presParOf" srcId="{3FF0F603-832B-4825-A654-93C9EFF2BB4F}" destId="{49AA7D86-5C34-420B-A336-1BEF309D73A1}" srcOrd="1" destOrd="0" presId="urn:diagrams.loki3.com/BracketList"/>
    <dgm:cxn modelId="{B4AF40AC-A282-41FE-AF1B-89BCBC8563B4}" type="presParOf" srcId="{3FF0F603-832B-4825-A654-93C9EFF2BB4F}" destId="{2AF4F810-5EE5-4984-B040-751C3C958A69}" srcOrd="2" destOrd="0" presId="urn:diagrams.loki3.com/BracketList"/>
    <dgm:cxn modelId="{FF98AE01-069B-455E-85BA-ED594EF71FDD}" type="presParOf" srcId="{2AF4F810-5EE5-4984-B040-751C3C958A69}" destId="{7146878B-520D-4341-92C5-D7A605946E59}" srcOrd="0" destOrd="0" presId="urn:diagrams.loki3.com/BracketList"/>
    <dgm:cxn modelId="{5B164B6B-ED6E-4885-BA79-679F7F34C6F5}" type="presParOf" srcId="{2AF4F810-5EE5-4984-B040-751C3C958A69}" destId="{CD5A1860-5FAC-4F2E-BC44-18AC9971AB16}" srcOrd="1" destOrd="0" presId="urn:diagrams.loki3.com/BracketList"/>
    <dgm:cxn modelId="{A8BFB3F0-6586-48EA-9498-4704389CC93F}" type="presParOf" srcId="{2AF4F810-5EE5-4984-B040-751C3C958A69}" destId="{F5E4F46B-0BB2-4131-981B-CCFDB4919A9B}" srcOrd="2" destOrd="0" presId="urn:diagrams.loki3.com/BracketList"/>
    <dgm:cxn modelId="{FFD26CC0-EE07-47CA-ACAB-2C52EFD3E744}" type="presParOf" srcId="{2AF4F810-5EE5-4984-B040-751C3C958A69}" destId="{DB7905DF-BF1A-4497-8F75-A281F74E2ABF}" srcOrd="3" destOrd="0" presId="urn:diagrams.loki3.com/BracketList"/>
    <dgm:cxn modelId="{92217869-92B4-4F7D-9EAA-BB4B064891E0}" type="presParOf" srcId="{3FF0F603-832B-4825-A654-93C9EFF2BB4F}" destId="{FAFD8783-DF1D-4095-B289-A69E092AD7CC}" srcOrd="3" destOrd="0" presId="urn:diagrams.loki3.com/BracketList"/>
    <dgm:cxn modelId="{E1A9B7EA-CE80-4220-B75A-FD08F1F62321}" type="presParOf" srcId="{3FF0F603-832B-4825-A654-93C9EFF2BB4F}" destId="{1050E17A-E561-4FBF-8C61-9E3A9F454823}" srcOrd="4" destOrd="0" presId="urn:diagrams.loki3.com/BracketList"/>
    <dgm:cxn modelId="{19981079-1908-4971-9E01-D961C57A79D8}" type="presParOf" srcId="{1050E17A-E561-4FBF-8C61-9E3A9F454823}" destId="{AF974A12-88A4-427D-9BAB-E51820020475}" srcOrd="0" destOrd="0" presId="urn:diagrams.loki3.com/BracketList"/>
    <dgm:cxn modelId="{8849F4A3-06FD-4796-8ECB-895A206BB766}" type="presParOf" srcId="{1050E17A-E561-4FBF-8C61-9E3A9F454823}" destId="{013835BE-FBA2-40E2-BE2E-4CE18E2A714E}" srcOrd="1" destOrd="0" presId="urn:diagrams.loki3.com/BracketList"/>
    <dgm:cxn modelId="{09BF2A17-5C14-4F69-8C80-5A282940D193}" type="presParOf" srcId="{1050E17A-E561-4FBF-8C61-9E3A9F454823}" destId="{90E426C6-95AB-4C7B-AD22-6DF3B3D875E9}" srcOrd="2" destOrd="0" presId="urn:diagrams.loki3.com/BracketList"/>
    <dgm:cxn modelId="{2EAC8781-7283-44DF-B321-6C25EB08F86E}" type="presParOf" srcId="{1050E17A-E561-4FBF-8C61-9E3A9F454823}" destId="{BEFAFC6D-CD20-4D5E-B344-3501AFDB71CE}" srcOrd="3" destOrd="0" presId="urn:diagrams.loki3.com/BracketList"/>
    <dgm:cxn modelId="{3826C542-B94F-47C4-A793-4CB3D6042791}" type="presParOf" srcId="{3FF0F603-832B-4825-A654-93C9EFF2BB4F}" destId="{F9924096-3B21-4BF9-B3D3-D5F23E7BEE6F}" srcOrd="5" destOrd="0" presId="urn:diagrams.loki3.com/BracketList"/>
    <dgm:cxn modelId="{7A5B634C-485C-477C-A8DB-CE17F8D997B9}" type="presParOf" srcId="{3FF0F603-832B-4825-A654-93C9EFF2BB4F}" destId="{D6E9C110-0CFE-45C4-BC61-DBBC97D8AF92}" srcOrd="6" destOrd="0" presId="urn:diagrams.loki3.com/BracketList"/>
    <dgm:cxn modelId="{FFC7BB33-46A5-407F-B0C4-E621B11D9A95}" type="presParOf" srcId="{D6E9C110-0CFE-45C4-BC61-DBBC97D8AF92}" destId="{0CB9314B-C670-4818-B7C9-0961C4E4820C}" srcOrd="0" destOrd="0" presId="urn:diagrams.loki3.com/BracketList"/>
    <dgm:cxn modelId="{BCE4DE96-ADF0-4E37-B713-5ED175A5A3A1}" type="presParOf" srcId="{D6E9C110-0CFE-45C4-BC61-DBBC97D8AF92}" destId="{D8F7C478-22C3-4801-B2B3-7DA58011B49F}" srcOrd="1" destOrd="0" presId="urn:diagrams.loki3.com/BracketList"/>
    <dgm:cxn modelId="{D139B3D6-C666-48AE-B8ED-9243F9F301C9}" type="presParOf" srcId="{D6E9C110-0CFE-45C4-BC61-DBBC97D8AF92}" destId="{F7AA5DB6-1DBD-4445-B2F1-59956B2DDE18}" srcOrd="2" destOrd="0" presId="urn:diagrams.loki3.com/BracketList"/>
    <dgm:cxn modelId="{D7FFE0C7-67CB-41FA-9B6B-7188760672B8}" type="presParOf" srcId="{D6E9C110-0CFE-45C4-BC61-DBBC97D8AF92}" destId="{0E99F4DA-EBF7-46F6-B526-2ACE295828CF}" srcOrd="3" destOrd="0" presId="urn:diagrams.loki3.com/BracketList"/>
    <dgm:cxn modelId="{86DA5A85-3A9B-4ECD-BD11-08D9F667A46F}" type="presParOf" srcId="{3FF0F603-832B-4825-A654-93C9EFF2BB4F}" destId="{C1AF5A9A-7171-4E14-B725-743D677E177F}" srcOrd="7" destOrd="0" presId="urn:diagrams.loki3.com/BracketList"/>
    <dgm:cxn modelId="{E2D9E64E-733B-45AA-9CF3-C7E7F685DDD6}" type="presParOf" srcId="{3FF0F603-832B-4825-A654-93C9EFF2BB4F}" destId="{026FD172-261A-4B26-85BC-98CB182CC3E8}" srcOrd="8" destOrd="0" presId="urn:diagrams.loki3.com/BracketList"/>
    <dgm:cxn modelId="{1E0FE051-91FE-49A6-BEDF-2031F7CD199C}" type="presParOf" srcId="{026FD172-261A-4B26-85BC-98CB182CC3E8}" destId="{7BED4422-5384-419D-80D8-748F995C8046}" srcOrd="0" destOrd="0" presId="urn:diagrams.loki3.com/BracketList"/>
    <dgm:cxn modelId="{6488C6B8-AF24-4143-99E2-7E2091A83B79}" type="presParOf" srcId="{026FD172-261A-4B26-85BC-98CB182CC3E8}" destId="{E338D215-F247-4924-898D-CDAE6D4B26CD}" srcOrd="1" destOrd="0" presId="urn:diagrams.loki3.com/BracketList"/>
    <dgm:cxn modelId="{2AC996BB-D56A-442B-8455-3AEB0619FAC2}" type="presParOf" srcId="{026FD172-261A-4B26-85BC-98CB182CC3E8}" destId="{7AE9E808-3F77-4183-9CED-E3DFE87F5DEF}" srcOrd="2" destOrd="0" presId="urn:diagrams.loki3.com/BracketList"/>
    <dgm:cxn modelId="{F238FDD8-038F-487A-8183-59B88D5F672F}" type="presParOf" srcId="{026FD172-261A-4B26-85BC-98CB182CC3E8}" destId="{E16CCC97-0846-4FF7-AA89-D4BFD15BAC53}" srcOrd="3" destOrd="0" presId="urn:diagrams.loki3.com/BracketList"/>
    <dgm:cxn modelId="{28D779CF-BE22-47D0-B9E4-8B082A92B56C}" type="presParOf" srcId="{3FF0F603-832B-4825-A654-93C9EFF2BB4F}" destId="{92A6D5A6-FCD2-48AE-80DA-7C5F8F27B2F3}" srcOrd="9" destOrd="0" presId="urn:diagrams.loki3.com/BracketList"/>
    <dgm:cxn modelId="{7C8B7DC7-5372-4CE9-9CEE-4C9069690248}" type="presParOf" srcId="{3FF0F603-832B-4825-A654-93C9EFF2BB4F}" destId="{F89C2386-166A-469E-AED6-78D39069AEDF}" srcOrd="10" destOrd="0" presId="urn:diagrams.loki3.com/BracketList"/>
    <dgm:cxn modelId="{7281EE5D-EF11-4CDA-8BB9-613DE7D192C5}" type="presParOf" srcId="{F89C2386-166A-469E-AED6-78D39069AEDF}" destId="{F1271A41-751F-455A-90EB-B41F2F1C1207}" srcOrd="0" destOrd="0" presId="urn:diagrams.loki3.com/BracketList"/>
    <dgm:cxn modelId="{4E555327-8D69-4753-ABD2-864E78C4B57E}" type="presParOf" srcId="{F89C2386-166A-469E-AED6-78D39069AEDF}" destId="{828D0E04-F8E8-48B6-9444-3B144AA0D379}" srcOrd="1" destOrd="0" presId="urn:diagrams.loki3.com/BracketList"/>
    <dgm:cxn modelId="{BC885C41-80DF-49DE-878C-AB7BD5CC7ABB}" type="presParOf" srcId="{F89C2386-166A-469E-AED6-78D39069AEDF}" destId="{E9D584E5-A95A-4723-8D77-FF8C6782B35A}" srcOrd="2" destOrd="0" presId="urn:diagrams.loki3.com/BracketList"/>
    <dgm:cxn modelId="{CA73F9AD-F503-496F-B015-36F9A77D1C90}" type="presParOf" srcId="{F89C2386-166A-469E-AED6-78D39069AEDF}" destId="{D5A6CEAE-5C25-4780-87A5-6D6CF06F21C4}" srcOrd="3" destOrd="0" presId="urn:diagrams.loki3.com/Bracke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1257264-A809-44DD-AC19-579B6564F440}" type="doc">
      <dgm:prSet loTypeId="urn:microsoft.com/office/officeart/2008/layout/BendingPictureCaptionList" loCatId="picture" qsTypeId="urn:microsoft.com/office/officeart/2005/8/quickstyle/simple5" qsCatId="simple" csTypeId="urn:microsoft.com/office/officeart/2005/8/colors/accent1_2" csCatId="accent1" phldr="1"/>
      <dgm:spPr/>
      <dgm:t>
        <a:bodyPr/>
        <a:lstStyle/>
        <a:p>
          <a:endParaRPr lang="en-CM"/>
        </a:p>
      </dgm:t>
    </dgm:pt>
    <dgm:pt modelId="{CAE7DB9E-1F03-4AE4-9C65-2DE619486B84}">
      <dgm:prSet phldrT="[Text]" custT="1"/>
      <dgm:spPr/>
      <dgm:t>
        <a:bodyPr/>
        <a:lstStyle/>
        <a:p>
          <a:r>
            <a:rPr lang="fr-CM" sz="1800" noProof="0" dirty="0"/>
            <a:t>Diagramme</a:t>
          </a:r>
          <a:r>
            <a:rPr lang="en-US" sz="1800" dirty="0"/>
            <a:t> </a:t>
          </a:r>
          <a:r>
            <a:rPr lang="fr-FR" sz="1800" dirty="0"/>
            <a:t>bête a corne</a:t>
          </a:r>
          <a:endParaRPr lang="en-CM" sz="1800" dirty="0"/>
        </a:p>
      </dgm:t>
    </dgm:pt>
    <dgm:pt modelId="{993E3E84-3F52-4381-8AD7-3CCABCCDCD40}" type="parTrans" cxnId="{93898754-77BA-4036-B337-F70B35457EFF}">
      <dgm:prSet/>
      <dgm:spPr/>
      <dgm:t>
        <a:bodyPr/>
        <a:lstStyle/>
        <a:p>
          <a:endParaRPr lang="en-CM"/>
        </a:p>
      </dgm:t>
    </dgm:pt>
    <dgm:pt modelId="{124A6E12-F5AC-4860-8C44-7D715EFC6CAC}" type="sibTrans" cxnId="{93898754-77BA-4036-B337-F70B35457EFF}">
      <dgm:prSet/>
      <dgm:spPr/>
      <dgm:t>
        <a:bodyPr/>
        <a:lstStyle/>
        <a:p>
          <a:endParaRPr lang="en-CM"/>
        </a:p>
      </dgm:t>
    </dgm:pt>
    <dgm:pt modelId="{D24E9958-DAC1-4DD0-A8A9-7DD14F5DED0B}">
      <dgm:prSet phldrT="[Text]"/>
      <dgm:spPr/>
      <dgm:t>
        <a:bodyPr/>
        <a:lstStyle/>
        <a:p>
          <a:r>
            <a:rPr lang="fr-CM" noProof="0" dirty="0"/>
            <a:t>Diagramme pieuvre</a:t>
          </a:r>
        </a:p>
      </dgm:t>
    </dgm:pt>
    <dgm:pt modelId="{93063FDF-C2CC-4C3B-AE35-615C8B9CD80D}" type="parTrans" cxnId="{B64A19D7-9FEC-490E-A604-C9FDCE530D95}">
      <dgm:prSet/>
      <dgm:spPr/>
      <dgm:t>
        <a:bodyPr/>
        <a:lstStyle/>
        <a:p>
          <a:endParaRPr lang="en-CM"/>
        </a:p>
      </dgm:t>
    </dgm:pt>
    <dgm:pt modelId="{08757B68-46F3-46CC-8C62-4D6B7C5229B8}" type="sibTrans" cxnId="{B64A19D7-9FEC-490E-A604-C9FDCE530D95}">
      <dgm:prSet/>
      <dgm:spPr/>
      <dgm:t>
        <a:bodyPr/>
        <a:lstStyle/>
        <a:p>
          <a:endParaRPr lang="en-CM"/>
        </a:p>
      </dgm:t>
    </dgm:pt>
    <dgm:pt modelId="{BA772325-1334-4071-B465-7BC0EEAE0F9B}">
      <dgm:prSet phldrT="[Text]"/>
      <dgm:spPr/>
      <dgm:t>
        <a:bodyPr/>
        <a:lstStyle/>
        <a:p>
          <a:r>
            <a:rPr lang="fr-CM" noProof="0" dirty="0"/>
            <a:t>Diagramme fast</a:t>
          </a:r>
        </a:p>
      </dgm:t>
    </dgm:pt>
    <dgm:pt modelId="{01DD15D2-8138-462A-A3AF-74381BEE604B}" type="parTrans" cxnId="{FFB1CD7B-8242-4405-81FC-97078FE2B33A}">
      <dgm:prSet/>
      <dgm:spPr/>
      <dgm:t>
        <a:bodyPr/>
        <a:lstStyle/>
        <a:p>
          <a:endParaRPr lang="en-CM"/>
        </a:p>
      </dgm:t>
    </dgm:pt>
    <dgm:pt modelId="{E0E81EAC-CAF8-411B-9770-EDE8ECDD9B1C}" type="sibTrans" cxnId="{FFB1CD7B-8242-4405-81FC-97078FE2B33A}">
      <dgm:prSet/>
      <dgm:spPr/>
      <dgm:t>
        <a:bodyPr/>
        <a:lstStyle/>
        <a:p>
          <a:endParaRPr lang="en-CM"/>
        </a:p>
      </dgm:t>
    </dgm:pt>
    <dgm:pt modelId="{2823E219-FFA8-4363-A0F4-8858E5F5266E}" type="pres">
      <dgm:prSet presAssocID="{A1257264-A809-44DD-AC19-579B6564F440}" presName="Name0" presStyleCnt="0">
        <dgm:presLayoutVars>
          <dgm:dir/>
          <dgm:resizeHandles val="exact"/>
        </dgm:presLayoutVars>
      </dgm:prSet>
      <dgm:spPr/>
    </dgm:pt>
    <dgm:pt modelId="{A6F423C1-57C8-4B09-885B-361AC2F8519A}" type="pres">
      <dgm:prSet presAssocID="{CAE7DB9E-1F03-4AE4-9C65-2DE619486B84}" presName="composite" presStyleCnt="0"/>
      <dgm:spPr/>
    </dgm:pt>
    <dgm:pt modelId="{E77E8E55-4142-4567-B681-612F4DC1D520}" type="pres">
      <dgm:prSet presAssocID="{CAE7DB9E-1F03-4AE4-9C65-2DE619486B84}" presName="rect1" presStyleLbl="bgImgPlace1" presStyleIdx="0" presStyleCnt="3"/>
      <dgm:spPr>
        <a:blipFill rotWithShape="1">
          <a:blip xmlns:r="http://schemas.openxmlformats.org/officeDocument/2006/relationships" r:embed="rId1"/>
          <a:srcRect/>
          <a:stretch>
            <a:fillRect l="-17000" r="-17000"/>
          </a:stretch>
        </a:blipFill>
      </dgm:spPr>
    </dgm:pt>
    <dgm:pt modelId="{098BF50C-6B24-45A0-8837-67CDBA226711}" type="pres">
      <dgm:prSet presAssocID="{CAE7DB9E-1F03-4AE4-9C65-2DE619486B84}" presName="wedgeRectCallout1" presStyleLbl="node1" presStyleIdx="0" presStyleCnt="3" custScaleX="86530" custScaleY="66230">
        <dgm:presLayoutVars>
          <dgm:bulletEnabled val="1"/>
        </dgm:presLayoutVars>
      </dgm:prSet>
      <dgm:spPr/>
    </dgm:pt>
    <dgm:pt modelId="{83899AC7-1269-497D-8DFC-1401C83C5CFC}" type="pres">
      <dgm:prSet presAssocID="{124A6E12-F5AC-4860-8C44-7D715EFC6CAC}" presName="sibTrans" presStyleCnt="0"/>
      <dgm:spPr/>
    </dgm:pt>
    <dgm:pt modelId="{5CE570D5-8FB9-45DE-B515-72EAE4DD6B9D}" type="pres">
      <dgm:prSet presAssocID="{D24E9958-DAC1-4DD0-A8A9-7DD14F5DED0B}" presName="composite" presStyleCnt="0"/>
      <dgm:spPr/>
    </dgm:pt>
    <dgm:pt modelId="{C168A161-2BE6-4750-BC80-30ED5D05BAFA}" type="pres">
      <dgm:prSet presAssocID="{D24E9958-DAC1-4DD0-A8A9-7DD14F5DED0B}" presName="rect1" presStyleLbl="bgImgPlace1" presStyleIdx="1" presStyleCnt="3" custScaleX="136423" custScaleY="106463"/>
      <dgm:spPr>
        <a:blipFill rotWithShape="1">
          <a:blip xmlns:r="http://schemas.openxmlformats.org/officeDocument/2006/relationships" r:embed="rId2"/>
          <a:srcRect/>
          <a:stretch>
            <a:fillRect l="-27000" r="-27000"/>
          </a:stretch>
        </a:blipFill>
      </dgm:spPr>
    </dgm:pt>
    <dgm:pt modelId="{A1394BE3-8689-463C-B4DB-29B3168EE6A0}" type="pres">
      <dgm:prSet presAssocID="{D24E9958-DAC1-4DD0-A8A9-7DD14F5DED0B}" presName="wedgeRectCallout1" presStyleLbl="node1" presStyleIdx="1" presStyleCnt="3" custScaleX="87665" custScaleY="55328">
        <dgm:presLayoutVars>
          <dgm:bulletEnabled val="1"/>
        </dgm:presLayoutVars>
      </dgm:prSet>
      <dgm:spPr/>
    </dgm:pt>
    <dgm:pt modelId="{C2047363-41A7-4EFD-A743-0AB0E5EAC208}" type="pres">
      <dgm:prSet presAssocID="{08757B68-46F3-46CC-8C62-4D6B7C5229B8}" presName="sibTrans" presStyleCnt="0"/>
      <dgm:spPr/>
    </dgm:pt>
    <dgm:pt modelId="{6CF15BE0-C20A-491A-BCCA-308057F4E3D5}" type="pres">
      <dgm:prSet presAssocID="{BA772325-1334-4071-B465-7BC0EEAE0F9B}" presName="composite" presStyleCnt="0"/>
      <dgm:spPr/>
    </dgm:pt>
    <dgm:pt modelId="{A62A8D89-7A81-4986-B69F-CB0B62825A41}" type="pres">
      <dgm:prSet presAssocID="{BA772325-1334-4071-B465-7BC0EEAE0F9B}" presName="rect1" presStyleLbl="bgImgPlace1" presStyleIdx="2" presStyleCnt="3"/>
      <dgm:spPr>
        <a:blipFill rotWithShape="1">
          <a:blip xmlns:r="http://schemas.openxmlformats.org/officeDocument/2006/relationships" r:embed="rId3"/>
          <a:srcRect/>
          <a:stretch>
            <a:fillRect t="-5000" b="-5000"/>
          </a:stretch>
        </a:blipFill>
      </dgm:spPr>
    </dgm:pt>
    <dgm:pt modelId="{B4D07742-862B-4EDA-B326-B68801E271B3}" type="pres">
      <dgm:prSet presAssocID="{BA772325-1334-4071-B465-7BC0EEAE0F9B}" presName="wedgeRectCallout1" presStyleLbl="node1" presStyleIdx="2" presStyleCnt="3" custScaleX="95194" custScaleY="49603">
        <dgm:presLayoutVars>
          <dgm:bulletEnabled val="1"/>
        </dgm:presLayoutVars>
      </dgm:prSet>
      <dgm:spPr/>
    </dgm:pt>
  </dgm:ptLst>
  <dgm:cxnLst>
    <dgm:cxn modelId="{D9821D0D-3B5C-42A1-B926-05CDFCD6C40B}" type="presOf" srcId="{CAE7DB9E-1F03-4AE4-9C65-2DE619486B84}" destId="{098BF50C-6B24-45A0-8837-67CDBA226711}" srcOrd="0" destOrd="0" presId="urn:microsoft.com/office/officeart/2008/layout/BendingPictureCaptionList"/>
    <dgm:cxn modelId="{6ADD191F-5932-412D-9731-926CD8FB22E0}" type="presOf" srcId="{D24E9958-DAC1-4DD0-A8A9-7DD14F5DED0B}" destId="{A1394BE3-8689-463C-B4DB-29B3168EE6A0}" srcOrd="0" destOrd="0" presId="urn:microsoft.com/office/officeart/2008/layout/BendingPictureCaptionList"/>
    <dgm:cxn modelId="{7D77174D-A23C-440B-976F-00E8482092A0}" type="presOf" srcId="{A1257264-A809-44DD-AC19-579B6564F440}" destId="{2823E219-FFA8-4363-A0F4-8858E5F5266E}" srcOrd="0" destOrd="0" presId="urn:microsoft.com/office/officeart/2008/layout/BendingPictureCaptionList"/>
    <dgm:cxn modelId="{93898754-77BA-4036-B337-F70B35457EFF}" srcId="{A1257264-A809-44DD-AC19-579B6564F440}" destId="{CAE7DB9E-1F03-4AE4-9C65-2DE619486B84}" srcOrd="0" destOrd="0" parTransId="{993E3E84-3F52-4381-8AD7-3CCABCCDCD40}" sibTransId="{124A6E12-F5AC-4860-8C44-7D715EFC6CAC}"/>
    <dgm:cxn modelId="{FFB1CD7B-8242-4405-81FC-97078FE2B33A}" srcId="{A1257264-A809-44DD-AC19-579B6564F440}" destId="{BA772325-1334-4071-B465-7BC0EEAE0F9B}" srcOrd="2" destOrd="0" parTransId="{01DD15D2-8138-462A-A3AF-74381BEE604B}" sibTransId="{E0E81EAC-CAF8-411B-9770-EDE8ECDD9B1C}"/>
    <dgm:cxn modelId="{F434B7BF-90B5-4A84-AED3-90609FC567E7}" type="presOf" srcId="{BA772325-1334-4071-B465-7BC0EEAE0F9B}" destId="{B4D07742-862B-4EDA-B326-B68801E271B3}" srcOrd="0" destOrd="0" presId="urn:microsoft.com/office/officeart/2008/layout/BendingPictureCaptionList"/>
    <dgm:cxn modelId="{B64A19D7-9FEC-490E-A604-C9FDCE530D95}" srcId="{A1257264-A809-44DD-AC19-579B6564F440}" destId="{D24E9958-DAC1-4DD0-A8A9-7DD14F5DED0B}" srcOrd="1" destOrd="0" parTransId="{93063FDF-C2CC-4C3B-AE35-615C8B9CD80D}" sibTransId="{08757B68-46F3-46CC-8C62-4D6B7C5229B8}"/>
    <dgm:cxn modelId="{A4DFB00A-50D9-4696-B96F-402AE8B36B0B}" type="presParOf" srcId="{2823E219-FFA8-4363-A0F4-8858E5F5266E}" destId="{A6F423C1-57C8-4B09-885B-361AC2F8519A}" srcOrd="0" destOrd="0" presId="urn:microsoft.com/office/officeart/2008/layout/BendingPictureCaptionList"/>
    <dgm:cxn modelId="{82797E96-D8AE-420B-A38D-13F4CB4BB93E}" type="presParOf" srcId="{A6F423C1-57C8-4B09-885B-361AC2F8519A}" destId="{E77E8E55-4142-4567-B681-612F4DC1D520}" srcOrd="0" destOrd="0" presId="urn:microsoft.com/office/officeart/2008/layout/BendingPictureCaptionList"/>
    <dgm:cxn modelId="{8BD1A7A3-FFF7-4DBA-80A1-129BDD27B057}" type="presParOf" srcId="{A6F423C1-57C8-4B09-885B-361AC2F8519A}" destId="{098BF50C-6B24-45A0-8837-67CDBA226711}" srcOrd="1" destOrd="0" presId="urn:microsoft.com/office/officeart/2008/layout/BendingPictureCaptionList"/>
    <dgm:cxn modelId="{8D6895F0-3433-49BE-BCE0-25074A2F5041}" type="presParOf" srcId="{2823E219-FFA8-4363-A0F4-8858E5F5266E}" destId="{83899AC7-1269-497D-8DFC-1401C83C5CFC}" srcOrd="1" destOrd="0" presId="urn:microsoft.com/office/officeart/2008/layout/BendingPictureCaptionList"/>
    <dgm:cxn modelId="{093B5439-8610-4A63-B178-8EE561C94067}" type="presParOf" srcId="{2823E219-FFA8-4363-A0F4-8858E5F5266E}" destId="{5CE570D5-8FB9-45DE-B515-72EAE4DD6B9D}" srcOrd="2" destOrd="0" presId="urn:microsoft.com/office/officeart/2008/layout/BendingPictureCaptionList"/>
    <dgm:cxn modelId="{5D8DF625-6822-4204-A848-716758BA0BB7}" type="presParOf" srcId="{5CE570D5-8FB9-45DE-B515-72EAE4DD6B9D}" destId="{C168A161-2BE6-4750-BC80-30ED5D05BAFA}" srcOrd="0" destOrd="0" presId="urn:microsoft.com/office/officeart/2008/layout/BendingPictureCaptionList"/>
    <dgm:cxn modelId="{6D6CA1F5-AC88-435C-9CA9-8AFF44AEC661}" type="presParOf" srcId="{5CE570D5-8FB9-45DE-B515-72EAE4DD6B9D}" destId="{A1394BE3-8689-463C-B4DB-29B3168EE6A0}" srcOrd="1" destOrd="0" presId="urn:microsoft.com/office/officeart/2008/layout/BendingPictureCaptionList"/>
    <dgm:cxn modelId="{4DBABE56-7754-4135-8996-D2258A48D8AA}" type="presParOf" srcId="{2823E219-FFA8-4363-A0F4-8858E5F5266E}" destId="{C2047363-41A7-4EFD-A743-0AB0E5EAC208}" srcOrd="3" destOrd="0" presId="urn:microsoft.com/office/officeart/2008/layout/BendingPictureCaptionList"/>
    <dgm:cxn modelId="{814094C7-A565-46AE-8E93-3A4B64F267F6}" type="presParOf" srcId="{2823E219-FFA8-4363-A0F4-8858E5F5266E}" destId="{6CF15BE0-C20A-491A-BCCA-308057F4E3D5}" srcOrd="4" destOrd="0" presId="urn:microsoft.com/office/officeart/2008/layout/BendingPictureCaptionList"/>
    <dgm:cxn modelId="{1A28B1A1-B8F5-4B23-9EB9-DD6A01FE45EF}" type="presParOf" srcId="{6CF15BE0-C20A-491A-BCCA-308057F4E3D5}" destId="{A62A8D89-7A81-4986-B69F-CB0B62825A41}" srcOrd="0" destOrd="0" presId="urn:microsoft.com/office/officeart/2008/layout/BendingPictureCaptionList"/>
    <dgm:cxn modelId="{C30CEDC6-E6D8-4817-904E-D2CBB89BE3BC}" type="presParOf" srcId="{6CF15BE0-C20A-491A-BCCA-308057F4E3D5}" destId="{B4D07742-862B-4EDA-B326-B68801E271B3}" srcOrd="1" destOrd="0" presId="urn:microsoft.com/office/officeart/2008/layout/BendingPictureCa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475C54E-B783-42BC-A4DD-3E2AC56C0826}" type="doc">
      <dgm:prSet loTypeId="urn:microsoft.com/office/officeart/2008/layout/VerticalCurvedList" loCatId="list" qsTypeId="urn:microsoft.com/office/officeart/2005/8/quickstyle/simple4" qsCatId="simple" csTypeId="urn:microsoft.com/office/officeart/2005/8/colors/accent1_2" csCatId="accent1" phldr="1"/>
      <dgm:spPr/>
      <dgm:t>
        <a:bodyPr/>
        <a:lstStyle/>
        <a:p>
          <a:endParaRPr lang="fr-CM"/>
        </a:p>
      </dgm:t>
    </dgm:pt>
    <dgm:pt modelId="{A3570D0E-2D26-4EFB-A3BB-7BE471787AD3}">
      <dgm:prSet phldrT="[Texte]"/>
      <dgm:spPr/>
      <dgm:t>
        <a:bodyPr/>
        <a:lstStyle/>
        <a:p>
          <a:r>
            <a:rPr lang="fr-FR" dirty="0"/>
            <a:t>Energie</a:t>
          </a:r>
          <a:endParaRPr lang="fr-CM" dirty="0"/>
        </a:p>
      </dgm:t>
    </dgm:pt>
    <dgm:pt modelId="{83859135-AE83-494B-A105-791CA60F44CD}" type="parTrans" cxnId="{E9C3B721-65A6-4632-A066-AAF1DBD30E8E}">
      <dgm:prSet/>
      <dgm:spPr/>
      <dgm:t>
        <a:bodyPr/>
        <a:lstStyle/>
        <a:p>
          <a:endParaRPr lang="fr-CM"/>
        </a:p>
      </dgm:t>
    </dgm:pt>
    <dgm:pt modelId="{FB946CF8-4433-40C6-9CAD-19EB90C3FD19}" type="sibTrans" cxnId="{E9C3B721-65A6-4632-A066-AAF1DBD30E8E}">
      <dgm:prSet/>
      <dgm:spPr/>
      <dgm:t>
        <a:bodyPr/>
        <a:lstStyle/>
        <a:p>
          <a:endParaRPr lang="fr-CM"/>
        </a:p>
      </dgm:t>
    </dgm:pt>
    <dgm:pt modelId="{CDAA683A-E195-40CC-B6F8-47E45F0E0921}">
      <dgm:prSet phldrT="[Texte]"/>
      <dgm:spPr/>
      <dgm:t>
        <a:bodyPr/>
        <a:lstStyle/>
        <a:p>
          <a:r>
            <a:rPr lang="fr-FR" dirty="0"/>
            <a:t>Environnement</a:t>
          </a:r>
          <a:endParaRPr lang="fr-CM" dirty="0"/>
        </a:p>
      </dgm:t>
    </dgm:pt>
    <dgm:pt modelId="{54BB499B-65AB-428B-B37F-86DAA0A772EF}" type="parTrans" cxnId="{CC85D34D-BA96-41B0-8FB2-249C4740565B}">
      <dgm:prSet/>
      <dgm:spPr/>
      <dgm:t>
        <a:bodyPr/>
        <a:lstStyle/>
        <a:p>
          <a:endParaRPr lang="fr-CM"/>
        </a:p>
      </dgm:t>
    </dgm:pt>
    <dgm:pt modelId="{CB98BA9E-96B6-46A2-A3B6-4F1BE9ACFB2D}" type="sibTrans" cxnId="{CC85D34D-BA96-41B0-8FB2-249C4740565B}">
      <dgm:prSet/>
      <dgm:spPr/>
      <dgm:t>
        <a:bodyPr/>
        <a:lstStyle/>
        <a:p>
          <a:endParaRPr lang="fr-CM"/>
        </a:p>
      </dgm:t>
    </dgm:pt>
    <dgm:pt modelId="{8ED6F7C1-F78F-41C5-978B-5A013EE5845E}">
      <dgm:prSet phldrT="[Texte]"/>
      <dgm:spPr/>
      <dgm:t>
        <a:bodyPr/>
        <a:lstStyle/>
        <a:p>
          <a:r>
            <a:rPr lang="fr-FR" dirty="0" err="1"/>
            <a:t>Materiaux</a:t>
          </a:r>
          <a:endParaRPr lang="fr-CM" dirty="0"/>
        </a:p>
      </dgm:t>
    </dgm:pt>
    <dgm:pt modelId="{5D352794-8D19-4642-9888-9D2123C21144}" type="parTrans" cxnId="{4FA5EF6A-09C4-4FC8-924B-4892A03B3005}">
      <dgm:prSet/>
      <dgm:spPr/>
      <dgm:t>
        <a:bodyPr/>
        <a:lstStyle/>
        <a:p>
          <a:endParaRPr lang="fr-CM"/>
        </a:p>
      </dgm:t>
    </dgm:pt>
    <dgm:pt modelId="{1065568C-C459-497A-BC4F-0DA401855B2C}" type="sibTrans" cxnId="{4FA5EF6A-09C4-4FC8-924B-4892A03B3005}">
      <dgm:prSet/>
      <dgm:spPr/>
      <dgm:t>
        <a:bodyPr/>
        <a:lstStyle/>
        <a:p>
          <a:endParaRPr lang="fr-CM"/>
        </a:p>
      </dgm:t>
    </dgm:pt>
    <dgm:pt modelId="{FC307910-D751-4F5D-ACFF-F4FA31E44FA6}" type="pres">
      <dgm:prSet presAssocID="{1475C54E-B783-42BC-A4DD-3E2AC56C0826}" presName="Name0" presStyleCnt="0">
        <dgm:presLayoutVars>
          <dgm:chMax val="7"/>
          <dgm:chPref val="7"/>
          <dgm:dir/>
        </dgm:presLayoutVars>
      </dgm:prSet>
      <dgm:spPr/>
    </dgm:pt>
    <dgm:pt modelId="{67FCCA94-C4D4-43C8-942C-FE80FA86CA22}" type="pres">
      <dgm:prSet presAssocID="{1475C54E-B783-42BC-A4DD-3E2AC56C0826}" presName="Name1" presStyleCnt="0"/>
      <dgm:spPr/>
    </dgm:pt>
    <dgm:pt modelId="{97D25BA0-67F0-4077-9CBD-4C10D2B7924F}" type="pres">
      <dgm:prSet presAssocID="{1475C54E-B783-42BC-A4DD-3E2AC56C0826}" presName="cycle" presStyleCnt="0"/>
      <dgm:spPr/>
    </dgm:pt>
    <dgm:pt modelId="{3A44B06F-20DB-45A8-BA7A-90D86DE571A1}" type="pres">
      <dgm:prSet presAssocID="{1475C54E-B783-42BC-A4DD-3E2AC56C0826}" presName="srcNode" presStyleLbl="node1" presStyleIdx="0" presStyleCnt="3"/>
      <dgm:spPr/>
    </dgm:pt>
    <dgm:pt modelId="{88073102-4B33-4D19-9486-4DD3ECB55070}" type="pres">
      <dgm:prSet presAssocID="{1475C54E-B783-42BC-A4DD-3E2AC56C0826}" presName="conn" presStyleLbl="parChTrans1D2" presStyleIdx="0" presStyleCnt="1"/>
      <dgm:spPr/>
    </dgm:pt>
    <dgm:pt modelId="{94FE0DB9-C45C-4C06-9133-63823C091CBB}" type="pres">
      <dgm:prSet presAssocID="{1475C54E-B783-42BC-A4DD-3E2AC56C0826}" presName="extraNode" presStyleLbl="node1" presStyleIdx="0" presStyleCnt="3"/>
      <dgm:spPr/>
    </dgm:pt>
    <dgm:pt modelId="{76F06FE8-1D6F-4B5C-B0E1-D93B2B315906}" type="pres">
      <dgm:prSet presAssocID="{1475C54E-B783-42BC-A4DD-3E2AC56C0826}" presName="dstNode" presStyleLbl="node1" presStyleIdx="0" presStyleCnt="3"/>
      <dgm:spPr/>
    </dgm:pt>
    <dgm:pt modelId="{1BA4BE92-BC97-4054-A31E-3E2083D334C8}" type="pres">
      <dgm:prSet presAssocID="{A3570D0E-2D26-4EFB-A3BB-7BE471787AD3}" presName="text_1" presStyleLbl="node1" presStyleIdx="0" presStyleCnt="3">
        <dgm:presLayoutVars>
          <dgm:bulletEnabled val="1"/>
        </dgm:presLayoutVars>
      </dgm:prSet>
      <dgm:spPr/>
    </dgm:pt>
    <dgm:pt modelId="{38E3E6B1-D27E-4826-80AC-13EB4E76408D}" type="pres">
      <dgm:prSet presAssocID="{A3570D0E-2D26-4EFB-A3BB-7BE471787AD3}" presName="accent_1" presStyleCnt="0"/>
      <dgm:spPr/>
    </dgm:pt>
    <dgm:pt modelId="{34531C3C-78A8-403B-A471-1C3F5EF7DE2B}" type="pres">
      <dgm:prSet presAssocID="{A3570D0E-2D26-4EFB-A3BB-7BE471787AD3}" presName="accentRepeatNode" presStyleLbl="solidFgAcc1" presStyleIdx="0" presStyleCnt="3"/>
      <dgm:spPr/>
    </dgm:pt>
    <dgm:pt modelId="{4D3C1C1B-BA81-49BE-80C5-529202025700}" type="pres">
      <dgm:prSet presAssocID="{CDAA683A-E195-40CC-B6F8-47E45F0E0921}" presName="text_2" presStyleLbl="node1" presStyleIdx="1" presStyleCnt="3">
        <dgm:presLayoutVars>
          <dgm:bulletEnabled val="1"/>
        </dgm:presLayoutVars>
      </dgm:prSet>
      <dgm:spPr/>
    </dgm:pt>
    <dgm:pt modelId="{8357F549-59BF-4651-BC5F-D9DF979A6C28}" type="pres">
      <dgm:prSet presAssocID="{CDAA683A-E195-40CC-B6F8-47E45F0E0921}" presName="accent_2" presStyleCnt="0"/>
      <dgm:spPr/>
    </dgm:pt>
    <dgm:pt modelId="{17B96359-666D-407C-9355-446AAAA1E72A}" type="pres">
      <dgm:prSet presAssocID="{CDAA683A-E195-40CC-B6F8-47E45F0E0921}" presName="accentRepeatNode" presStyleLbl="solidFgAcc1" presStyleIdx="1" presStyleCnt="3"/>
      <dgm:spPr/>
    </dgm:pt>
    <dgm:pt modelId="{3ED744D2-C9FF-4239-A26D-143B4159B6A4}" type="pres">
      <dgm:prSet presAssocID="{8ED6F7C1-F78F-41C5-978B-5A013EE5845E}" presName="text_3" presStyleLbl="node1" presStyleIdx="2" presStyleCnt="3" custLinFactNeighborX="500">
        <dgm:presLayoutVars>
          <dgm:bulletEnabled val="1"/>
        </dgm:presLayoutVars>
      </dgm:prSet>
      <dgm:spPr/>
    </dgm:pt>
    <dgm:pt modelId="{DE7144E0-031D-4EFD-A518-CC431AF63880}" type="pres">
      <dgm:prSet presAssocID="{8ED6F7C1-F78F-41C5-978B-5A013EE5845E}" presName="accent_3" presStyleCnt="0"/>
      <dgm:spPr/>
    </dgm:pt>
    <dgm:pt modelId="{E68F29AC-CA80-4152-BE6F-17405D42B012}" type="pres">
      <dgm:prSet presAssocID="{8ED6F7C1-F78F-41C5-978B-5A013EE5845E}" presName="accentRepeatNode" presStyleLbl="solidFgAcc1" presStyleIdx="2" presStyleCnt="3"/>
      <dgm:spPr/>
    </dgm:pt>
  </dgm:ptLst>
  <dgm:cxnLst>
    <dgm:cxn modelId="{39078415-478E-4217-9F75-F4FD4593896E}" type="presOf" srcId="{A3570D0E-2D26-4EFB-A3BB-7BE471787AD3}" destId="{1BA4BE92-BC97-4054-A31E-3E2083D334C8}" srcOrd="0" destOrd="0" presId="urn:microsoft.com/office/officeart/2008/layout/VerticalCurvedList"/>
    <dgm:cxn modelId="{E9C3B721-65A6-4632-A066-AAF1DBD30E8E}" srcId="{1475C54E-B783-42BC-A4DD-3E2AC56C0826}" destId="{A3570D0E-2D26-4EFB-A3BB-7BE471787AD3}" srcOrd="0" destOrd="0" parTransId="{83859135-AE83-494B-A105-791CA60F44CD}" sibTransId="{FB946CF8-4433-40C6-9CAD-19EB90C3FD19}"/>
    <dgm:cxn modelId="{7A41BE60-3045-4306-8FAD-B8FACE212CD3}" type="presOf" srcId="{CDAA683A-E195-40CC-B6F8-47E45F0E0921}" destId="{4D3C1C1B-BA81-49BE-80C5-529202025700}" srcOrd="0" destOrd="0" presId="urn:microsoft.com/office/officeart/2008/layout/VerticalCurvedList"/>
    <dgm:cxn modelId="{4FA5EF6A-09C4-4FC8-924B-4892A03B3005}" srcId="{1475C54E-B783-42BC-A4DD-3E2AC56C0826}" destId="{8ED6F7C1-F78F-41C5-978B-5A013EE5845E}" srcOrd="2" destOrd="0" parTransId="{5D352794-8D19-4642-9888-9D2123C21144}" sibTransId="{1065568C-C459-497A-BC4F-0DA401855B2C}"/>
    <dgm:cxn modelId="{CC85D34D-BA96-41B0-8FB2-249C4740565B}" srcId="{1475C54E-B783-42BC-A4DD-3E2AC56C0826}" destId="{CDAA683A-E195-40CC-B6F8-47E45F0E0921}" srcOrd="1" destOrd="0" parTransId="{54BB499B-65AB-428B-B37F-86DAA0A772EF}" sibTransId="{CB98BA9E-96B6-46A2-A3B6-4F1BE9ACFB2D}"/>
    <dgm:cxn modelId="{A53A23A0-419C-4995-87AB-A83B1E51C78B}" type="presOf" srcId="{FB946CF8-4433-40C6-9CAD-19EB90C3FD19}" destId="{88073102-4B33-4D19-9486-4DD3ECB55070}" srcOrd="0" destOrd="0" presId="urn:microsoft.com/office/officeart/2008/layout/VerticalCurvedList"/>
    <dgm:cxn modelId="{FE3B0BAE-7F58-4952-968A-4612CCD2472F}" type="presOf" srcId="{1475C54E-B783-42BC-A4DD-3E2AC56C0826}" destId="{FC307910-D751-4F5D-ACFF-F4FA31E44FA6}" srcOrd="0" destOrd="0" presId="urn:microsoft.com/office/officeart/2008/layout/VerticalCurvedList"/>
    <dgm:cxn modelId="{6E11F1B3-E8D4-4205-9526-AE52D1BCD1B3}" type="presOf" srcId="{8ED6F7C1-F78F-41C5-978B-5A013EE5845E}" destId="{3ED744D2-C9FF-4239-A26D-143B4159B6A4}" srcOrd="0" destOrd="0" presId="urn:microsoft.com/office/officeart/2008/layout/VerticalCurvedList"/>
    <dgm:cxn modelId="{E62719DC-FE1D-4286-A937-E1E909619BEA}" type="presParOf" srcId="{FC307910-D751-4F5D-ACFF-F4FA31E44FA6}" destId="{67FCCA94-C4D4-43C8-942C-FE80FA86CA22}" srcOrd="0" destOrd="0" presId="urn:microsoft.com/office/officeart/2008/layout/VerticalCurvedList"/>
    <dgm:cxn modelId="{8B8C7346-7664-4098-91A6-622C878F36E2}" type="presParOf" srcId="{67FCCA94-C4D4-43C8-942C-FE80FA86CA22}" destId="{97D25BA0-67F0-4077-9CBD-4C10D2B7924F}" srcOrd="0" destOrd="0" presId="urn:microsoft.com/office/officeart/2008/layout/VerticalCurvedList"/>
    <dgm:cxn modelId="{B5116E03-2417-456E-A83A-89C5BC699B7B}" type="presParOf" srcId="{97D25BA0-67F0-4077-9CBD-4C10D2B7924F}" destId="{3A44B06F-20DB-45A8-BA7A-90D86DE571A1}" srcOrd="0" destOrd="0" presId="urn:microsoft.com/office/officeart/2008/layout/VerticalCurvedList"/>
    <dgm:cxn modelId="{7906B054-97E0-45FF-B357-F20EB429031E}" type="presParOf" srcId="{97D25BA0-67F0-4077-9CBD-4C10D2B7924F}" destId="{88073102-4B33-4D19-9486-4DD3ECB55070}" srcOrd="1" destOrd="0" presId="urn:microsoft.com/office/officeart/2008/layout/VerticalCurvedList"/>
    <dgm:cxn modelId="{850FBAE8-8637-40BF-A615-D7F4F132B635}" type="presParOf" srcId="{97D25BA0-67F0-4077-9CBD-4C10D2B7924F}" destId="{94FE0DB9-C45C-4C06-9133-63823C091CBB}" srcOrd="2" destOrd="0" presId="urn:microsoft.com/office/officeart/2008/layout/VerticalCurvedList"/>
    <dgm:cxn modelId="{2A160162-0E6E-4603-92D2-4976877C99AF}" type="presParOf" srcId="{97D25BA0-67F0-4077-9CBD-4C10D2B7924F}" destId="{76F06FE8-1D6F-4B5C-B0E1-D93B2B315906}" srcOrd="3" destOrd="0" presId="urn:microsoft.com/office/officeart/2008/layout/VerticalCurvedList"/>
    <dgm:cxn modelId="{094572D1-5C60-4CFE-8D23-1CD4705A440A}" type="presParOf" srcId="{67FCCA94-C4D4-43C8-942C-FE80FA86CA22}" destId="{1BA4BE92-BC97-4054-A31E-3E2083D334C8}" srcOrd="1" destOrd="0" presId="urn:microsoft.com/office/officeart/2008/layout/VerticalCurvedList"/>
    <dgm:cxn modelId="{242C3573-F574-4897-B8B9-9CEBAD2FDBA4}" type="presParOf" srcId="{67FCCA94-C4D4-43C8-942C-FE80FA86CA22}" destId="{38E3E6B1-D27E-4826-80AC-13EB4E76408D}" srcOrd="2" destOrd="0" presId="urn:microsoft.com/office/officeart/2008/layout/VerticalCurvedList"/>
    <dgm:cxn modelId="{1FC7513F-C555-47F2-BCBA-FC541A063E98}" type="presParOf" srcId="{38E3E6B1-D27E-4826-80AC-13EB4E76408D}" destId="{34531C3C-78A8-403B-A471-1C3F5EF7DE2B}" srcOrd="0" destOrd="0" presId="urn:microsoft.com/office/officeart/2008/layout/VerticalCurvedList"/>
    <dgm:cxn modelId="{3E7453A5-7B55-45B4-97CB-4985F78AD406}" type="presParOf" srcId="{67FCCA94-C4D4-43C8-942C-FE80FA86CA22}" destId="{4D3C1C1B-BA81-49BE-80C5-529202025700}" srcOrd="3" destOrd="0" presId="urn:microsoft.com/office/officeart/2008/layout/VerticalCurvedList"/>
    <dgm:cxn modelId="{267CB7D1-F345-43B5-8FCC-ABA87951A44F}" type="presParOf" srcId="{67FCCA94-C4D4-43C8-942C-FE80FA86CA22}" destId="{8357F549-59BF-4651-BC5F-D9DF979A6C28}" srcOrd="4" destOrd="0" presId="urn:microsoft.com/office/officeart/2008/layout/VerticalCurvedList"/>
    <dgm:cxn modelId="{F173EC69-F5D7-414C-B7F3-A7FB764F9D01}" type="presParOf" srcId="{8357F549-59BF-4651-BC5F-D9DF979A6C28}" destId="{17B96359-666D-407C-9355-446AAAA1E72A}" srcOrd="0" destOrd="0" presId="urn:microsoft.com/office/officeart/2008/layout/VerticalCurvedList"/>
    <dgm:cxn modelId="{2D46B62C-0CFA-45A6-8A68-EDCFC77BD9B8}" type="presParOf" srcId="{67FCCA94-C4D4-43C8-942C-FE80FA86CA22}" destId="{3ED744D2-C9FF-4239-A26D-143B4159B6A4}" srcOrd="5" destOrd="0" presId="urn:microsoft.com/office/officeart/2008/layout/VerticalCurvedList"/>
    <dgm:cxn modelId="{1D1765D8-76B3-4947-95E0-4E3337B2B029}" type="presParOf" srcId="{67FCCA94-C4D4-43C8-942C-FE80FA86CA22}" destId="{DE7144E0-031D-4EFD-A518-CC431AF63880}" srcOrd="6" destOrd="0" presId="urn:microsoft.com/office/officeart/2008/layout/VerticalCurvedList"/>
    <dgm:cxn modelId="{0DA93FEE-7758-4C4E-86A1-6330C5491648}" type="presParOf" srcId="{DE7144E0-031D-4EFD-A518-CC431AF63880}" destId="{E68F29AC-CA80-4152-BE6F-17405D42B012}"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6EE6023-59E7-415F-9E47-B85308C22DDD}" type="doc">
      <dgm:prSet loTypeId="urn:microsoft.com/office/officeart/2005/8/layout/vList6" loCatId="list" qsTypeId="urn:microsoft.com/office/officeart/2005/8/quickstyle/simple4" qsCatId="simple" csTypeId="urn:microsoft.com/office/officeart/2005/8/colors/accent1_2" csCatId="accent1" phldr="1"/>
      <dgm:spPr/>
      <dgm:t>
        <a:bodyPr/>
        <a:lstStyle/>
        <a:p>
          <a:endParaRPr lang="fr-CM"/>
        </a:p>
      </dgm:t>
    </dgm:pt>
    <dgm:pt modelId="{8A85D38F-8C28-47DA-B3B7-C0C92E765E3D}">
      <dgm:prSet phldrT="[Texte]"/>
      <dgm:spPr/>
      <dgm:t>
        <a:bodyPr/>
        <a:lstStyle/>
        <a:p>
          <a:r>
            <a:rPr lang="fr-FR" dirty="0"/>
            <a:t>SOURCE </a:t>
          </a:r>
          <a:r>
            <a:rPr lang="fr-FR" dirty="0" err="1"/>
            <a:t>d’energie</a:t>
          </a:r>
          <a:r>
            <a:rPr lang="fr-FR" dirty="0"/>
            <a:t> </a:t>
          </a:r>
          <a:r>
            <a:rPr lang="fr-FR" dirty="0" err="1"/>
            <a:t>electrique</a:t>
          </a:r>
          <a:endParaRPr lang="fr-CM" dirty="0"/>
        </a:p>
      </dgm:t>
    </dgm:pt>
    <dgm:pt modelId="{CE309924-9900-462E-A3BA-77F24AA3C51B}" type="parTrans" cxnId="{0FC72CBF-57BD-4791-9DD8-8656D5596CE6}">
      <dgm:prSet/>
      <dgm:spPr/>
      <dgm:t>
        <a:bodyPr/>
        <a:lstStyle/>
        <a:p>
          <a:endParaRPr lang="fr-CM"/>
        </a:p>
      </dgm:t>
    </dgm:pt>
    <dgm:pt modelId="{601A95DB-C0D1-4416-A8E6-F74155756FE5}" type="sibTrans" cxnId="{0FC72CBF-57BD-4791-9DD8-8656D5596CE6}">
      <dgm:prSet/>
      <dgm:spPr/>
      <dgm:t>
        <a:bodyPr/>
        <a:lstStyle/>
        <a:p>
          <a:endParaRPr lang="fr-CM"/>
        </a:p>
      </dgm:t>
    </dgm:pt>
    <dgm:pt modelId="{D5E88E46-3160-424D-9EB4-CC6CD2B746DE}">
      <dgm:prSet phldrT="[Texte]"/>
      <dgm:spPr/>
      <dgm:t>
        <a:bodyPr/>
        <a:lstStyle/>
        <a:p>
          <a:r>
            <a:rPr lang="fr-FR" dirty="0"/>
            <a:t>Batterie</a:t>
          </a:r>
          <a:endParaRPr lang="fr-CM" dirty="0"/>
        </a:p>
      </dgm:t>
    </dgm:pt>
    <dgm:pt modelId="{71D9AB68-5437-4F32-825E-4B315347959E}" type="parTrans" cxnId="{E4129C3E-7786-4694-BB57-27D9A6AC80C2}">
      <dgm:prSet/>
      <dgm:spPr/>
      <dgm:t>
        <a:bodyPr/>
        <a:lstStyle/>
        <a:p>
          <a:endParaRPr lang="fr-CM"/>
        </a:p>
      </dgm:t>
    </dgm:pt>
    <dgm:pt modelId="{CFCF71D5-C6AB-42C8-83BD-6394424A4088}" type="sibTrans" cxnId="{E4129C3E-7786-4694-BB57-27D9A6AC80C2}">
      <dgm:prSet/>
      <dgm:spPr/>
      <dgm:t>
        <a:bodyPr/>
        <a:lstStyle/>
        <a:p>
          <a:endParaRPr lang="fr-CM"/>
        </a:p>
      </dgm:t>
    </dgm:pt>
    <dgm:pt modelId="{FDB5D716-F9AF-4B7E-BCFD-271601BF2C85}" type="pres">
      <dgm:prSet presAssocID="{E6EE6023-59E7-415F-9E47-B85308C22DDD}" presName="Name0" presStyleCnt="0">
        <dgm:presLayoutVars>
          <dgm:dir/>
          <dgm:animLvl val="lvl"/>
          <dgm:resizeHandles/>
        </dgm:presLayoutVars>
      </dgm:prSet>
      <dgm:spPr/>
    </dgm:pt>
    <dgm:pt modelId="{C789B480-B65D-4BE0-86DC-D7D098059569}" type="pres">
      <dgm:prSet presAssocID="{8A85D38F-8C28-47DA-B3B7-C0C92E765E3D}" presName="linNode" presStyleCnt="0"/>
      <dgm:spPr/>
    </dgm:pt>
    <dgm:pt modelId="{5EB72023-B954-45B3-A240-17BA54BCA3E0}" type="pres">
      <dgm:prSet presAssocID="{8A85D38F-8C28-47DA-B3B7-C0C92E765E3D}" presName="parentShp" presStyleLbl="node1" presStyleIdx="0" presStyleCnt="1">
        <dgm:presLayoutVars>
          <dgm:bulletEnabled val="1"/>
        </dgm:presLayoutVars>
      </dgm:prSet>
      <dgm:spPr/>
    </dgm:pt>
    <dgm:pt modelId="{2D128F2A-3735-46BC-91AC-2AFDC6E2B8C1}" type="pres">
      <dgm:prSet presAssocID="{8A85D38F-8C28-47DA-B3B7-C0C92E765E3D}" presName="childShp" presStyleLbl="bgAccFollowNode1" presStyleIdx="0" presStyleCnt="1" custScaleX="55697" custScaleY="91458" custLinFactNeighborX="-1042">
        <dgm:presLayoutVars>
          <dgm:bulletEnabled val="1"/>
        </dgm:presLayoutVars>
      </dgm:prSet>
      <dgm:spPr/>
    </dgm:pt>
  </dgm:ptLst>
  <dgm:cxnLst>
    <dgm:cxn modelId="{E4129C3E-7786-4694-BB57-27D9A6AC80C2}" srcId="{8A85D38F-8C28-47DA-B3B7-C0C92E765E3D}" destId="{D5E88E46-3160-424D-9EB4-CC6CD2B746DE}" srcOrd="0" destOrd="0" parTransId="{71D9AB68-5437-4F32-825E-4B315347959E}" sibTransId="{CFCF71D5-C6AB-42C8-83BD-6394424A4088}"/>
    <dgm:cxn modelId="{AD75FB80-37CD-4431-BD28-586217F8431A}" type="presOf" srcId="{8A85D38F-8C28-47DA-B3B7-C0C92E765E3D}" destId="{5EB72023-B954-45B3-A240-17BA54BCA3E0}" srcOrd="0" destOrd="0" presId="urn:microsoft.com/office/officeart/2005/8/layout/vList6"/>
    <dgm:cxn modelId="{9603288A-605C-4F86-A0AE-A9A8419D793C}" type="presOf" srcId="{E6EE6023-59E7-415F-9E47-B85308C22DDD}" destId="{FDB5D716-F9AF-4B7E-BCFD-271601BF2C85}" srcOrd="0" destOrd="0" presId="urn:microsoft.com/office/officeart/2005/8/layout/vList6"/>
    <dgm:cxn modelId="{0FC72CBF-57BD-4791-9DD8-8656D5596CE6}" srcId="{E6EE6023-59E7-415F-9E47-B85308C22DDD}" destId="{8A85D38F-8C28-47DA-B3B7-C0C92E765E3D}" srcOrd="0" destOrd="0" parTransId="{CE309924-9900-462E-A3BA-77F24AA3C51B}" sibTransId="{601A95DB-C0D1-4416-A8E6-F74155756FE5}"/>
    <dgm:cxn modelId="{AFF0CEFF-FB43-4BE4-9592-BD4DE0F9070F}" type="presOf" srcId="{D5E88E46-3160-424D-9EB4-CC6CD2B746DE}" destId="{2D128F2A-3735-46BC-91AC-2AFDC6E2B8C1}" srcOrd="0" destOrd="0" presId="urn:microsoft.com/office/officeart/2005/8/layout/vList6"/>
    <dgm:cxn modelId="{E324C0C4-1928-4FB8-9181-572C64F60B97}" type="presParOf" srcId="{FDB5D716-F9AF-4B7E-BCFD-271601BF2C85}" destId="{C789B480-B65D-4BE0-86DC-D7D098059569}" srcOrd="0" destOrd="0" presId="urn:microsoft.com/office/officeart/2005/8/layout/vList6"/>
    <dgm:cxn modelId="{960CB8AF-7BD6-435E-A2D0-8F7E997F095F}" type="presParOf" srcId="{C789B480-B65D-4BE0-86DC-D7D098059569}" destId="{5EB72023-B954-45B3-A240-17BA54BCA3E0}" srcOrd="0" destOrd="0" presId="urn:microsoft.com/office/officeart/2005/8/layout/vList6"/>
    <dgm:cxn modelId="{59D095C4-569C-4610-9E8C-636A73581D16}" type="presParOf" srcId="{C789B480-B65D-4BE0-86DC-D7D098059569}" destId="{2D128F2A-3735-46BC-91AC-2AFDC6E2B8C1}"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E5C616C-0EC4-4500-BDDA-A10946A6BF49}" type="doc">
      <dgm:prSet loTypeId="urn:microsoft.com/office/officeart/2008/layout/SquareAccentList" loCatId="list" qsTypeId="urn:microsoft.com/office/officeart/2005/8/quickstyle/simple1" qsCatId="simple" csTypeId="urn:microsoft.com/office/officeart/2005/8/colors/accent1_2" csCatId="accent1" phldr="1"/>
      <dgm:spPr/>
      <dgm:t>
        <a:bodyPr/>
        <a:lstStyle/>
        <a:p>
          <a:endParaRPr lang="fr-CM"/>
        </a:p>
      </dgm:t>
    </dgm:pt>
    <dgm:pt modelId="{350309FE-07F3-4BB4-B17D-C10D4A6C79DE}">
      <dgm:prSet phldrT="[Texte]"/>
      <dgm:spPr/>
      <dgm:t>
        <a:bodyPr/>
        <a:lstStyle/>
        <a:p>
          <a:r>
            <a:rPr lang="fr-FR" dirty="0"/>
            <a:t>Formes d’</a:t>
          </a:r>
          <a:r>
            <a:rPr lang="fr-FR" dirty="0" err="1"/>
            <a:t>energies</a:t>
          </a:r>
          <a:endParaRPr lang="fr-CM" dirty="0"/>
        </a:p>
      </dgm:t>
    </dgm:pt>
    <dgm:pt modelId="{F2F756C7-23D5-4CF9-B3BD-10C8A05E7D05}" type="parTrans" cxnId="{E5EE407F-E34D-4139-81FC-1526CB546AC0}">
      <dgm:prSet/>
      <dgm:spPr/>
      <dgm:t>
        <a:bodyPr/>
        <a:lstStyle/>
        <a:p>
          <a:endParaRPr lang="fr-CM"/>
        </a:p>
      </dgm:t>
    </dgm:pt>
    <dgm:pt modelId="{36D88E18-2838-4C05-B9FD-3438200DED75}" type="sibTrans" cxnId="{E5EE407F-E34D-4139-81FC-1526CB546AC0}">
      <dgm:prSet/>
      <dgm:spPr/>
      <dgm:t>
        <a:bodyPr/>
        <a:lstStyle/>
        <a:p>
          <a:endParaRPr lang="fr-CM"/>
        </a:p>
      </dgm:t>
    </dgm:pt>
    <dgm:pt modelId="{0F99746E-8F1E-4693-A745-906A7655314D}">
      <dgm:prSet phldrT="[Texte]"/>
      <dgm:spPr/>
      <dgm:t>
        <a:bodyPr/>
        <a:lstStyle/>
        <a:p>
          <a:r>
            <a:rPr lang="fr-FR" dirty="0"/>
            <a:t>Energie </a:t>
          </a:r>
          <a:r>
            <a:rPr lang="fr-FR" dirty="0" err="1"/>
            <a:t>electrique</a:t>
          </a:r>
          <a:endParaRPr lang="fr-CM" dirty="0"/>
        </a:p>
      </dgm:t>
    </dgm:pt>
    <dgm:pt modelId="{98492D84-B25E-4257-B4EB-3D97D66E9854}" type="parTrans" cxnId="{BDA4CCFD-F2E9-496B-A134-5085D8637541}">
      <dgm:prSet/>
      <dgm:spPr/>
      <dgm:t>
        <a:bodyPr/>
        <a:lstStyle/>
        <a:p>
          <a:endParaRPr lang="fr-CM"/>
        </a:p>
      </dgm:t>
    </dgm:pt>
    <dgm:pt modelId="{D46F9A00-0FA5-475E-AC70-6EA994FCE20F}" type="sibTrans" cxnId="{BDA4CCFD-F2E9-496B-A134-5085D8637541}">
      <dgm:prSet/>
      <dgm:spPr/>
      <dgm:t>
        <a:bodyPr/>
        <a:lstStyle/>
        <a:p>
          <a:endParaRPr lang="fr-CM"/>
        </a:p>
      </dgm:t>
    </dgm:pt>
    <dgm:pt modelId="{8F2AEF8C-680E-43EC-BC48-230DC1075A6C}">
      <dgm:prSet phldrT="[Texte]"/>
      <dgm:spPr/>
      <dgm:t>
        <a:bodyPr/>
        <a:lstStyle/>
        <a:p>
          <a:r>
            <a:rPr lang="fr-FR" dirty="0"/>
            <a:t>Energie </a:t>
          </a:r>
          <a:r>
            <a:rPr lang="fr-FR" dirty="0" err="1"/>
            <a:t>mecanique</a:t>
          </a:r>
          <a:endParaRPr lang="fr-CM" dirty="0"/>
        </a:p>
      </dgm:t>
    </dgm:pt>
    <dgm:pt modelId="{504DF06C-DAEF-4520-9D63-C614EE8969DC}" type="parTrans" cxnId="{20520AEF-54F1-4DF7-9BF5-98B06C1A4899}">
      <dgm:prSet/>
      <dgm:spPr/>
      <dgm:t>
        <a:bodyPr/>
        <a:lstStyle/>
        <a:p>
          <a:endParaRPr lang="fr-CM"/>
        </a:p>
      </dgm:t>
    </dgm:pt>
    <dgm:pt modelId="{86714CE5-E1D1-4343-8FF5-F22B4345B587}" type="sibTrans" cxnId="{20520AEF-54F1-4DF7-9BF5-98B06C1A4899}">
      <dgm:prSet/>
      <dgm:spPr/>
      <dgm:t>
        <a:bodyPr/>
        <a:lstStyle/>
        <a:p>
          <a:endParaRPr lang="fr-CM"/>
        </a:p>
      </dgm:t>
    </dgm:pt>
    <dgm:pt modelId="{E3D177CD-7F11-42DB-8371-092C2BDAE484}">
      <dgm:prSet phldrT="[Texte]"/>
      <dgm:spPr/>
      <dgm:t>
        <a:bodyPr/>
        <a:lstStyle/>
        <a:p>
          <a:r>
            <a:rPr lang="fr-FR" dirty="0"/>
            <a:t>Energie chimique</a:t>
          </a:r>
          <a:endParaRPr lang="fr-CM" dirty="0"/>
        </a:p>
      </dgm:t>
    </dgm:pt>
    <dgm:pt modelId="{E78B973D-6C78-4A4C-B56B-E737C17AE8DA}" type="parTrans" cxnId="{59D58702-6BE2-480C-9CEA-F99760199CEE}">
      <dgm:prSet/>
      <dgm:spPr/>
      <dgm:t>
        <a:bodyPr/>
        <a:lstStyle/>
        <a:p>
          <a:endParaRPr lang="fr-CM"/>
        </a:p>
      </dgm:t>
    </dgm:pt>
    <dgm:pt modelId="{CAD9E9E1-D140-4780-A712-C2FDEE71047E}" type="sibTrans" cxnId="{59D58702-6BE2-480C-9CEA-F99760199CEE}">
      <dgm:prSet/>
      <dgm:spPr/>
      <dgm:t>
        <a:bodyPr/>
        <a:lstStyle/>
        <a:p>
          <a:endParaRPr lang="fr-CM"/>
        </a:p>
      </dgm:t>
    </dgm:pt>
    <dgm:pt modelId="{94053863-88D6-44E9-9CA5-01848DFB5549}" type="pres">
      <dgm:prSet presAssocID="{1E5C616C-0EC4-4500-BDDA-A10946A6BF49}" presName="layout" presStyleCnt="0">
        <dgm:presLayoutVars>
          <dgm:chMax/>
          <dgm:chPref/>
          <dgm:dir/>
          <dgm:resizeHandles/>
        </dgm:presLayoutVars>
      </dgm:prSet>
      <dgm:spPr/>
    </dgm:pt>
    <dgm:pt modelId="{6D1FA1D5-647E-4BF5-B26E-2F1762311E7E}" type="pres">
      <dgm:prSet presAssocID="{350309FE-07F3-4BB4-B17D-C10D4A6C79DE}" presName="root" presStyleCnt="0">
        <dgm:presLayoutVars>
          <dgm:chMax/>
          <dgm:chPref/>
        </dgm:presLayoutVars>
      </dgm:prSet>
      <dgm:spPr/>
    </dgm:pt>
    <dgm:pt modelId="{6D834A19-7174-4448-9413-68A2A025B55C}" type="pres">
      <dgm:prSet presAssocID="{350309FE-07F3-4BB4-B17D-C10D4A6C79DE}" presName="rootComposite" presStyleCnt="0">
        <dgm:presLayoutVars/>
      </dgm:prSet>
      <dgm:spPr/>
    </dgm:pt>
    <dgm:pt modelId="{075D4963-DBBE-4614-8F46-14C27CF34315}" type="pres">
      <dgm:prSet presAssocID="{350309FE-07F3-4BB4-B17D-C10D4A6C79DE}" presName="ParentAccent" presStyleLbl="alignNode1" presStyleIdx="0" presStyleCnt="1"/>
      <dgm:spPr/>
    </dgm:pt>
    <dgm:pt modelId="{297744D8-3F2B-47EB-B1E7-83B56B404E62}" type="pres">
      <dgm:prSet presAssocID="{350309FE-07F3-4BB4-B17D-C10D4A6C79DE}" presName="ParentSmallAccent" presStyleLbl="fgAcc1" presStyleIdx="0" presStyleCnt="1"/>
      <dgm:spPr/>
    </dgm:pt>
    <dgm:pt modelId="{FD9B629F-A0FC-4721-A809-A6448FE7E38E}" type="pres">
      <dgm:prSet presAssocID="{350309FE-07F3-4BB4-B17D-C10D4A6C79DE}" presName="Parent" presStyleLbl="revTx" presStyleIdx="0" presStyleCnt="4">
        <dgm:presLayoutVars>
          <dgm:chMax/>
          <dgm:chPref val="4"/>
          <dgm:bulletEnabled val="1"/>
        </dgm:presLayoutVars>
      </dgm:prSet>
      <dgm:spPr/>
    </dgm:pt>
    <dgm:pt modelId="{B885D154-0300-4144-9938-73C253FD1F6E}" type="pres">
      <dgm:prSet presAssocID="{350309FE-07F3-4BB4-B17D-C10D4A6C79DE}" presName="childShape" presStyleCnt="0">
        <dgm:presLayoutVars>
          <dgm:chMax val="0"/>
          <dgm:chPref val="0"/>
        </dgm:presLayoutVars>
      </dgm:prSet>
      <dgm:spPr/>
    </dgm:pt>
    <dgm:pt modelId="{EEE26762-E969-4EE8-A17B-FEA413210019}" type="pres">
      <dgm:prSet presAssocID="{0F99746E-8F1E-4693-A745-906A7655314D}" presName="childComposite" presStyleCnt="0">
        <dgm:presLayoutVars>
          <dgm:chMax val="0"/>
          <dgm:chPref val="0"/>
        </dgm:presLayoutVars>
      </dgm:prSet>
      <dgm:spPr/>
    </dgm:pt>
    <dgm:pt modelId="{879D7AD4-F757-4F8C-841C-CC9B128BB7C6}" type="pres">
      <dgm:prSet presAssocID="{0F99746E-8F1E-4693-A745-906A7655314D}" presName="ChildAccent" presStyleLbl="solidFgAcc1" presStyleIdx="0" presStyleCnt="3"/>
      <dgm:spPr/>
    </dgm:pt>
    <dgm:pt modelId="{A8B1A050-4032-4959-8303-E5393278A816}" type="pres">
      <dgm:prSet presAssocID="{0F99746E-8F1E-4693-A745-906A7655314D}" presName="Child" presStyleLbl="revTx" presStyleIdx="1" presStyleCnt="4">
        <dgm:presLayoutVars>
          <dgm:chMax val="0"/>
          <dgm:chPref val="0"/>
          <dgm:bulletEnabled val="1"/>
        </dgm:presLayoutVars>
      </dgm:prSet>
      <dgm:spPr/>
    </dgm:pt>
    <dgm:pt modelId="{646F0840-7260-411F-A4AF-1E4E199DD323}" type="pres">
      <dgm:prSet presAssocID="{8F2AEF8C-680E-43EC-BC48-230DC1075A6C}" presName="childComposite" presStyleCnt="0">
        <dgm:presLayoutVars>
          <dgm:chMax val="0"/>
          <dgm:chPref val="0"/>
        </dgm:presLayoutVars>
      </dgm:prSet>
      <dgm:spPr/>
    </dgm:pt>
    <dgm:pt modelId="{D83CB2C1-158B-4908-8AF7-3A45684BF9EA}" type="pres">
      <dgm:prSet presAssocID="{8F2AEF8C-680E-43EC-BC48-230DC1075A6C}" presName="ChildAccent" presStyleLbl="solidFgAcc1" presStyleIdx="1" presStyleCnt="3"/>
      <dgm:spPr/>
    </dgm:pt>
    <dgm:pt modelId="{A9DBB982-858F-4BF7-A838-583486C49270}" type="pres">
      <dgm:prSet presAssocID="{8F2AEF8C-680E-43EC-BC48-230DC1075A6C}" presName="Child" presStyleLbl="revTx" presStyleIdx="2" presStyleCnt="4">
        <dgm:presLayoutVars>
          <dgm:chMax val="0"/>
          <dgm:chPref val="0"/>
          <dgm:bulletEnabled val="1"/>
        </dgm:presLayoutVars>
      </dgm:prSet>
      <dgm:spPr/>
    </dgm:pt>
    <dgm:pt modelId="{B8F62DA7-839F-42EF-B0E0-531E5E8A4B89}" type="pres">
      <dgm:prSet presAssocID="{E3D177CD-7F11-42DB-8371-092C2BDAE484}" presName="childComposite" presStyleCnt="0">
        <dgm:presLayoutVars>
          <dgm:chMax val="0"/>
          <dgm:chPref val="0"/>
        </dgm:presLayoutVars>
      </dgm:prSet>
      <dgm:spPr/>
    </dgm:pt>
    <dgm:pt modelId="{AAAA9D58-0146-4A29-925E-675774B17B0B}" type="pres">
      <dgm:prSet presAssocID="{E3D177CD-7F11-42DB-8371-092C2BDAE484}" presName="ChildAccent" presStyleLbl="solidFgAcc1" presStyleIdx="2" presStyleCnt="3"/>
      <dgm:spPr/>
    </dgm:pt>
    <dgm:pt modelId="{27228EED-7CF5-4358-BCBD-842EE5352858}" type="pres">
      <dgm:prSet presAssocID="{E3D177CD-7F11-42DB-8371-092C2BDAE484}" presName="Child" presStyleLbl="revTx" presStyleIdx="3" presStyleCnt="4">
        <dgm:presLayoutVars>
          <dgm:chMax val="0"/>
          <dgm:chPref val="0"/>
          <dgm:bulletEnabled val="1"/>
        </dgm:presLayoutVars>
      </dgm:prSet>
      <dgm:spPr/>
    </dgm:pt>
  </dgm:ptLst>
  <dgm:cxnLst>
    <dgm:cxn modelId="{59D58702-6BE2-480C-9CEA-F99760199CEE}" srcId="{350309FE-07F3-4BB4-B17D-C10D4A6C79DE}" destId="{E3D177CD-7F11-42DB-8371-092C2BDAE484}" srcOrd="2" destOrd="0" parTransId="{E78B973D-6C78-4A4C-B56B-E737C17AE8DA}" sibTransId="{CAD9E9E1-D140-4780-A712-C2FDEE71047E}"/>
    <dgm:cxn modelId="{D99A7114-4ED4-4261-AF5B-ED789D869985}" type="presOf" srcId="{1E5C616C-0EC4-4500-BDDA-A10946A6BF49}" destId="{94053863-88D6-44E9-9CA5-01848DFB5549}" srcOrd="0" destOrd="0" presId="urn:microsoft.com/office/officeart/2008/layout/SquareAccentList"/>
    <dgm:cxn modelId="{6AFF6542-EEA1-4704-989D-DCFA6F1AA8AB}" type="presOf" srcId="{E3D177CD-7F11-42DB-8371-092C2BDAE484}" destId="{27228EED-7CF5-4358-BCBD-842EE5352858}" srcOrd="0" destOrd="0" presId="urn:microsoft.com/office/officeart/2008/layout/SquareAccentList"/>
    <dgm:cxn modelId="{94ECF447-7E8F-4C09-8039-EB395A0514C7}" type="presOf" srcId="{0F99746E-8F1E-4693-A745-906A7655314D}" destId="{A8B1A050-4032-4959-8303-E5393278A816}" srcOrd="0" destOrd="0" presId="urn:microsoft.com/office/officeart/2008/layout/SquareAccentList"/>
    <dgm:cxn modelId="{E5EE407F-E34D-4139-81FC-1526CB546AC0}" srcId="{1E5C616C-0EC4-4500-BDDA-A10946A6BF49}" destId="{350309FE-07F3-4BB4-B17D-C10D4A6C79DE}" srcOrd="0" destOrd="0" parTransId="{F2F756C7-23D5-4CF9-B3BD-10C8A05E7D05}" sibTransId="{36D88E18-2838-4C05-B9FD-3438200DED75}"/>
    <dgm:cxn modelId="{0BA960C2-F139-4E8C-8C53-3777547F6B20}" type="presOf" srcId="{8F2AEF8C-680E-43EC-BC48-230DC1075A6C}" destId="{A9DBB982-858F-4BF7-A838-583486C49270}" srcOrd="0" destOrd="0" presId="urn:microsoft.com/office/officeart/2008/layout/SquareAccentList"/>
    <dgm:cxn modelId="{20520AEF-54F1-4DF7-9BF5-98B06C1A4899}" srcId="{350309FE-07F3-4BB4-B17D-C10D4A6C79DE}" destId="{8F2AEF8C-680E-43EC-BC48-230DC1075A6C}" srcOrd="1" destOrd="0" parTransId="{504DF06C-DAEF-4520-9D63-C614EE8969DC}" sibTransId="{86714CE5-E1D1-4343-8FF5-F22B4345B587}"/>
    <dgm:cxn modelId="{646C03F8-4955-47C5-B6CD-87ACFBD922EE}" type="presOf" srcId="{350309FE-07F3-4BB4-B17D-C10D4A6C79DE}" destId="{FD9B629F-A0FC-4721-A809-A6448FE7E38E}" srcOrd="0" destOrd="0" presId="urn:microsoft.com/office/officeart/2008/layout/SquareAccentList"/>
    <dgm:cxn modelId="{BDA4CCFD-F2E9-496B-A134-5085D8637541}" srcId="{350309FE-07F3-4BB4-B17D-C10D4A6C79DE}" destId="{0F99746E-8F1E-4693-A745-906A7655314D}" srcOrd="0" destOrd="0" parTransId="{98492D84-B25E-4257-B4EB-3D97D66E9854}" sibTransId="{D46F9A00-0FA5-475E-AC70-6EA994FCE20F}"/>
    <dgm:cxn modelId="{9338BF1E-A25A-48E5-ABB2-FDCE7521452F}" type="presParOf" srcId="{94053863-88D6-44E9-9CA5-01848DFB5549}" destId="{6D1FA1D5-647E-4BF5-B26E-2F1762311E7E}" srcOrd="0" destOrd="0" presId="urn:microsoft.com/office/officeart/2008/layout/SquareAccentList"/>
    <dgm:cxn modelId="{7A332FB7-08BA-415F-8252-5F547B534CDB}" type="presParOf" srcId="{6D1FA1D5-647E-4BF5-B26E-2F1762311E7E}" destId="{6D834A19-7174-4448-9413-68A2A025B55C}" srcOrd="0" destOrd="0" presId="urn:microsoft.com/office/officeart/2008/layout/SquareAccentList"/>
    <dgm:cxn modelId="{DED3ACC7-B4D0-4AEE-AD8A-0A09C99D0DFA}" type="presParOf" srcId="{6D834A19-7174-4448-9413-68A2A025B55C}" destId="{075D4963-DBBE-4614-8F46-14C27CF34315}" srcOrd="0" destOrd="0" presId="urn:microsoft.com/office/officeart/2008/layout/SquareAccentList"/>
    <dgm:cxn modelId="{85C3BCA4-AF41-44E5-A99D-8E166266CB82}" type="presParOf" srcId="{6D834A19-7174-4448-9413-68A2A025B55C}" destId="{297744D8-3F2B-47EB-B1E7-83B56B404E62}" srcOrd="1" destOrd="0" presId="urn:microsoft.com/office/officeart/2008/layout/SquareAccentList"/>
    <dgm:cxn modelId="{5FDD082D-A041-437E-9B45-E2C7FB1B6B01}" type="presParOf" srcId="{6D834A19-7174-4448-9413-68A2A025B55C}" destId="{FD9B629F-A0FC-4721-A809-A6448FE7E38E}" srcOrd="2" destOrd="0" presId="urn:microsoft.com/office/officeart/2008/layout/SquareAccentList"/>
    <dgm:cxn modelId="{65114F22-8A44-41F7-A88C-91FEDCB7F418}" type="presParOf" srcId="{6D1FA1D5-647E-4BF5-B26E-2F1762311E7E}" destId="{B885D154-0300-4144-9938-73C253FD1F6E}" srcOrd="1" destOrd="0" presId="urn:microsoft.com/office/officeart/2008/layout/SquareAccentList"/>
    <dgm:cxn modelId="{8C33E7C0-5AE8-47A1-984C-0896AE875668}" type="presParOf" srcId="{B885D154-0300-4144-9938-73C253FD1F6E}" destId="{EEE26762-E969-4EE8-A17B-FEA413210019}" srcOrd="0" destOrd="0" presId="urn:microsoft.com/office/officeart/2008/layout/SquareAccentList"/>
    <dgm:cxn modelId="{FB1D1966-3479-43B7-A1C4-D92AD8623A02}" type="presParOf" srcId="{EEE26762-E969-4EE8-A17B-FEA413210019}" destId="{879D7AD4-F757-4F8C-841C-CC9B128BB7C6}" srcOrd="0" destOrd="0" presId="urn:microsoft.com/office/officeart/2008/layout/SquareAccentList"/>
    <dgm:cxn modelId="{2E370497-D819-4A22-BC6D-A92C026A6935}" type="presParOf" srcId="{EEE26762-E969-4EE8-A17B-FEA413210019}" destId="{A8B1A050-4032-4959-8303-E5393278A816}" srcOrd="1" destOrd="0" presId="urn:microsoft.com/office/officeart/2008/layout/SquareAccentList"/>
    <dgm:cxn modelId="{CAFD681C-548D-49F7-B1D2-D5E416CC8D59}" type="presParOf" srcId="{B885D154-0300-4144-9938-73C253FD1F6E}" destId="{646F0840-7260-411F-A4AF-1E4E199DD323}" srcOrd="1" destOrd="0" presId="urn:microsoft.com/office/officeart/2008/layout/SquareAccentList"/>
    <dgm:cxn modelId="{54C38A4A-543B-4DBF-9E63-9AF61256CDE5}" type="presParOf" srcId="{646F0840-7260-411F-A4AF-1E4E199DD323}" destId="{D83CB2C1-158B-4908-8AF7-3A45684BF9EA}" srcOrd="0" destOrd="0" presId="urn:microsoft.com/office/officeart/2008/layout/SquareAccentList"/>
    <dgm:cxn modelId="{2101670C-7A73-4482-8C3C-6B17BC4DAD52}" type="presParOf" srcId="{646F0840-7260-411F-A4AF-1E4E199DD323}" destId="{A9DBB982-858F-4BF7-A838-583486C49270}" srcOrd="1" destOrd="0" presId="urn:microsoft.com/office/officeart/2008/layout/SquareAccentList"/>
    <dgm:cxn modelId="{73424FA0-0DDC-46E1-88C4-B0BEE82CDD95}" type="presParOf" srcId="{B885D154-0300-4144-9938-73C253FD1F6E}" destId="{B8F62DA7-839F-42EF-B0E0-531E5E8A4B89}" srcOrd="2" destOrd="0" presId="urn:microsoft.com/office/officeart/2008/layout/SquareAccentList"/>
    <dgm:cxn modelId="{EEAF23E7-06EB-4682-B446-FFAEF9B6686E}" type="presParOf" srcId="{B8F62DA7-839F-42EF-B0E0-531E5E8A4B89}" destId="{AAAA9D58-0146-4A29-925E-675774B17B0B}" srcOrd="0" destOrd="0" presId="urn:microsoft.com/office/officeart/2008/layout/SquareAccentList"/>
    <dgm:cxn modelId="{C98A5944-1FE5-489B-B195-C7F6F9E259D1}" type="presParOf" srcId="{B8F62DA7-839F-42EF-B0E0-531E5E8A4B89}" destId="{27228EED-7CF5-4358-BCBD-842EE5352858}" srcOrd="1" destOrd="0" presId="urn:microsoft.com/office/officeart/2008/layout/SquareAccent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A21126A-E1BD-4EB5-AFA7-B7EFF143F874}" type="doc">
      <dgm:prSet loTypeId="urn:microsoft.com/office/officeart/2005/8/layout/vList3" loCatId="list" qsTypeId="urn:microsoft.com/office/officeart/2005/8/quickstyle/simple5" qsCatId="simple" csTypeId="urn:microsoft.com/office/officeart/2005/8/colors/accent1_2" csCatId="accent1" phldr="1"/>
      <dgm:spPr/>
    </dgm:pt>
    <dgm:pt modelId="{FE29D300-6FB8-474B-86C0-A5C81DD49105}">
      <dgm:prSet phldrT="[Text]" custT="1"/>
      <dgm:spPr/>
      <dgm:t>
        <a:bodyPr/>
        <a:lstStyle/>
        <a:p>
          <a:r>
            <a:rPr lang="en-US" sz="2800" dirty="0"/>
            <a:t>Innovation </a:t>
          </a:r>
          <a:r>
            <a:rPr lang="fr-CM" sz="2800" noProof="0" dirty="0"/>
            <a:t>électronique</a:t>
          </a:r>
          <a:r>
            <a:rPr lang="en-US" sz="2800" dirty="0"/>
            <a:t> et simulation de vol</a:t>
          </a:r>
          <a:endParaRPr lang="en-CM" sz="2800" dirty="0"/>
        </a:p>
      </dgm:t>
    </dgm:pt>
    <dgm:pt modelId="{D51E47F5-3165-446D-AAD6-7C7D6D104D63}" type="parTrans" cxnId="{E6A692CE-3671-4F87-9F4A-D284121165E0}">
      <dgm:prSet/>
      <dgm:spPr/>
      <dgm:t>
        <a:bodyPr/>
        <a:lstStyle/>
        <a:p>
          <a:endParaRPr lang="en-CM"/>
        </a:p>
      </dgm:t>
    </dgm:pt>
    <dgm:pt modelId="{96457211-EBD0-443C-8D60-ED37F343F7E8}" type="sibTrans" cxnId="{E6A692CE-3671-4F87-9F4A-D284121165E0}">
      <dgm:prSet/>
      <dgm:spPr/>
      <dgm:t>
        <a:bodyPr/>
        <a:lstStyle/>
        <a:p>
          <a:endParaRPr lang="en-CM"/>
        </a:p>
      </dgm:t>
    </dgm:pt>
    <dgm:pt modelId="{6B152556-8160-404A-8A9F-A47DDD0C5348}" type="pres">
      <dgm:prSet presAssocID="{DA21126A-E1BD-4EB5-AFA7-B7EFF143F874}" presName="linearFlow" presStyleCnt="0">
        <dgm:presLayoutVars>
          <dgm:dir/>
          <dgm:resizeHandles val="exact"/>
        </dgm:presLayoutVars>
      </dgm:prSet>
      <dgm:spPr/>
    </dgm:pt>
    <dgm:pt modelId="{7ADF8E3C-8319-4457-921F-CD26BE8D292A}" type="pres">
      <dgm:prSet presAssocID="{FE29D300-6FB8-474B-86C0-A5C81DD49105}" presName="composite" presStyleCnt="0"/>
      <dgm:spPr/>
    </dgm:pt>
    <dgm:pt modelId="{3EB21F7D-3638-4EDA-973C-3A8ECCFC895B}" type="pres">
      <dgm:prSet presAssocID="{FE29D300-6FB8-474B-86C0-A5C81DD49105}" presName="imgShp" presStyleLbl="fgImgPlac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E4A127B9-462B-4D4D-B61F-5F48AC5B6238}" type="pres">
      <dgm:prSet presAssocID="{FE29D300-6FB8-474B-86C0-A5C81DD49105}" presName="txShp" presStyleLbl="node1" presStyleIdx="0" presStyleCnt="1" custScaleX="116661" custScaleY="59387">
        <dgm:presLayoutVars>
          <dgm:bulletEnabled val="1"/>
        </dgm:presLayoutVars>
      </dgm:prSet>
      <dgm:spPr/>
    </dgm:pt>
  </dgm:ptLst>
  <dgm:cxnLst>
    <dgm:cxn modelId="{B6F6AA4D-0B6F-4E10-A14C-BD5D5CDEADCF}" type="presOf" srcId="{DA21126A-E1BD-4EB5-AFA7-B7EFF143F874}" destId="{6B152556-8160-404A-8A9F-A47DDD0C5348}" srcOrd="0" destOrd="0" presId="urn:microsoft.com/office/officeart/2005/8/layout/vList3"/>
    <dgm:cxn modelId="{158DCF94-8EA8-4D4F-9648-48149E982F2D}" type="presOf" srcId="{FE29D300-6FB8-474B-86C0-A5C81DD49105}" destId="{E4A127B9-462B-4D4D-B61F-5F48AC5B6238}" srcOrd="0" destOrd="0" presId="urn:microsoft.com/office/officeart/2005/8/layout/vList3"/>
    <dgm:cxn modelId="{E6A692CE-3671-4F87-9F4A-D284121165E0}" srcId="{DA21126A-E1BD-4EB5-AFA7-B7EFF143F874}" destId="{FE29D300-6FB8-474B-86C0-A5C81DD49105}" srcOrd="0" destOrd="0" parTransId="{D51E47F5-3165-446D-AAD6-7C7D6D104D63}" sibTransId="{96457211-EBD0-443C-8D60-ED37F343F7E8}"/>
    <dgm:cxn modelId="{A7096578-9E3A-4056-BE7F-79FCAAA9D761}" type="presParOf" srcId="{6B152556-8160-404A-8A9F-A47DDD0C5348}" destId="{7ADF8E3C-8319-4457-921F-CD26BE8D292A}" srcOrd="0" destOrd="0" presId="urn:microsoft.com/office/officeart/2005/8/layout/vList3"/>
    <dgm:cxn modelId="{B8518D0C-F8C0-47C0-89CC-9563BA441F0F}" type="presParOf" srcId="{7ADF8E3C-8319-4457-921F-CD26BE8D292A}" destId="{3EB21F7D-3638-4EDA-973C-3A8ECCFC895B}" srcOrd="0" destOrd="0" presId="urn:microsoft.com/office/officeart/2005/8/layout/vList3"/>
    <dgm:cxn modelId="{49473821-0316-42BC-98AA-1E548BEBB3E7}" type="presParOf" srcId="{7ADF8E3C-8319-4457-921F-CD26BE8D292A}" destId="{E4A127B9-462B-4D4D-B61F-5F48AC5B6238}"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602D35-4DDB-402B-953A-BA70B2174106}">
      <dsp:nvSpPr>
        <dsp:cNvPr id="0" name=""/>
        <dsp:cNvSpPr/>
      </dsp:nvSpPr>
      <dsp:spPr>
        <a:xfrm>
          <a:off x="1627448" y="3369584"/>
          <a:ext cx="1891169" cy="1623625"/>
        </a:xfrm>
        <a:prstGeom prst="hexagon">
          <a:avLst>
            <a:gd name="adj" fmla="val 25000"/>
            <a:gd name="vf" fmla="val 11547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0" tIns="13970" rIns="0" bIns="13970" numCol="1" spcCol="1270" anchor="ctr" anchorCtr="0">
          <a:noAutofit/>
        </a:bodyPr>
        <a:lstStyle/>
        <a:p>
          <a:pPr marL="0" lvl="0" indent="0" algn="ctr" defTabSz="488950">
            <a:lnSpc>
              <a:spcPct val="90000"/>
            </a:lnSpc>
            <a:spcBef>
              <a:spcPct val="0"/>
            </a:spcBef>
            <a:spcAft>
              <a:spcPct val="35000"/>
            </a:spcAft>
            <a:buNone/>
          </a:pPr>
          <a:r>
            <a:rPr lang="fr-FR" sz="1100" kern="1200" dirty="0"/>
            <a:t>fixer  les 4  moteurs sur les  différentes ailles</a:t>
          </a:r>
          <a:endParaRPr lang="en-CM" sz="1100" kern="1200" dirty="0"/>
        </a:p>
      </dsp:txBody>
      <dsp:txXfrm>
        <a:off x="1920348" y="3621047"/>
        <a:ext cx="1305370" cy="1120699"/>
      </dsp:txXfrm>
    </dsp:sp>
    <dsp:sp modelId="{A1FCB389-3982-49D2-AA99-483490703A19}">
      <dsp:nvSpPr>
        <dsp:cNvPr id="0" name=""/>
        <dsp:cNvSpPr/>
      </dsp:nvSpPr>
      <dsp:spPr>
        <a:xfrm>
          <a:off x="1672571" y="4095613"/>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5BFDECD-4C99-4F93-8303-483CDE1B96AD}">
      <dsp:nvSpPr>
        <dsp:cNvPr id="0" name=""/>
        <dsp:cNvSpPr/>
      </dsp:nvSpPr>
      <dsp:spPr>
        <a:xfrm>
          <a:off x="0" y="2471988"/>
          <a:ext cx="1891169" cy="1623625"/>
        </a:xfrm>
        <a:prstGeom prst="hexagon">
          <a:avLst>
            <a:gd name="adj" fmla="val 25000"/>
            <a:gd name="vf" fmla="val 115470"/>
          </a:avLst>
        </a:prstGeom>
        <a:blipFill rotWithShape="1">
          <a:blip xmlns:r="http://schemas.openxmlformats.org/officeDocument/2006/relationships" r:embed="rId1" cstate="print"/>
          <a:srcRect/>
          <a:stretch>
            <a:fillRect l="-4000" r="-4000"/>
          </a:stretch>
        </a:blip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746D5114-9FDA-469B-B33B-395E609D320E}">
      <dsp:nvSpPr>
        <dsp:cNvPr id="0" name=""/>
        <dsp:cNvSpPr/>
      </dsp:nvSpPr>
      <dsp:spPr>
        <a:xfrm>
          <a:off x="1295541" y="3879965"/>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4362E0B7-1596-4E94-B059-BE8344BD4E31}">
      <dsp:nvSpPr>
        <dsp:cNvPr id="0" name=""/>
        <dsp:cNvSpPr/>
      </dsp:nvSpPr>
      <dsp:spPr>
        <a:xfrm>
          <a:off x="3254896" y="2466802"/>
          <a:ext cx="1891169" cy="1623625"/>
        </a:xfrm>
        <a:prstGeom prst="hexagon">
          <a:avLst>
            <a:gd name="adj" fmla="val 25000"/>
            <a:gd name="vf" fmla="val 11547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0" tIns="13970" rIns="0" bIns="13970" numCol="1" spcCol="1270" anchor="ctr" anchorCtr="0">
          <a:noAutofit/>
        </a:bodyPr>
        <a:lstStyle/>
        <a:p>
          <a:pPr marL="0" lvl="0" indent="0" algn="ctr" defTabSz="466725">
            <a:lnSpc>
              <a:spcPct val="90000"/>
            </a:lnSpc>
            <a:spcBef>
              <a:spcPct val="0"/>
            </a:spcBef>
            <a:spcAft>
              <a:spcPct val="35000"/>
            </a:spcAft>
            <a:buNone/>
          </a:pPr>
          <a:r>
            <a:rPr lang="fr-FR" sz="1050" kern="1200" dirty="0"/>
            <a:t>soude la camera sur le port entre vidéo puis le </a:t>
          </a:r>
          <a:r>
            <a:rPr lang="fr-FR" sz="1050" kern="1200" dirty="0" err="1"/>
            <a:t>vtx</a:t>
          </a:r>
          <a:r>
            <a:rPr lang="fr-FR" sz="1050" kern="1200" dirty="0"/>
            <a:t> sur  port la sortie vidéo en suite </a:t>
          </a:r>
          <a:endParaRPr lang="en-CM" sz="1050" kern="1200" dirty="0"/>
        </a:p>
        <a:p>
          <a:pPr marL="0" lvl="0" indent="0" algn="ctr" defTabSz="466725">
            <a:lnSpc>
              <a:spcPct val="90000"/>
            </a:lnSpc>
            <a:spcBef>
              <a:spcPct val="0"/>
            </a:spcBef>
            <a:spcAft>
              <a:spcPct val="35000"/>
            </a:spcAft>
            <a:buNone/>
          </a:pPr>
          <a:r>
            <a:rPr lang="fr-FR" sz="1050" kern="1200" dirty="0"/>
            <a:t>connecter les différent fils tel que le fil rouge le noir le fil de signal et le fil vert pour la télémétrie </a:t>
          </a:r>
          <a:endParaRPr lang="en-CM" sz="1050" kern="1200" dirty="0"/>
        </a:p>
      </dsp:txBody>
      <dsp:txXfrm>
        <a:off x="3547796" y="2718265"/>
        <a:ext cx="1305370" cy="1120699"/>
      </dsp:txXfrm>
    </dsp:sp>
    <dsp:sp modelId="{35004B0D-DC29-4D58-9683-C848A0B66964}">
      <dsp:nvSpPr>
        <dsp:cNvPr id="0" name=""/>
        <dsp:cNvSpPr/>
      </dsp:nvSpPr>
      <dsp:spPr>
        <a:xfrm>
          <a:off x="4556454" y="3871322"/>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F166C17A-1A96-41B2-9013-D244B6F03744}">
      <dsp:nvSpPr>
        <dsp:cNvPr id="0" name=""/>
        <dsp:cNvSpPr/>
      </dsp:nvSpPr>
      <dsp:spPr>
        <a:xfrm>
          <a:off x="4845977" y="3388435"/>
          <a:ext cx="1891169" cy="1623625"/>
        </a:xfrm>
        <a:prstGeom prst="hexagon">
          <a:avLst>
            <a:gd name="adj" fmla="val 25000"/>
            <a:gd name="vf" fmla="val 115470"/>
          </a:avLst>
        </a:prstGeom>
        <a:blipFill rotWithShape="1">
          <a:blip xmlns:r="http://schemas.openxmlformats.org/officeDocument/2006/relationships" r:embed="rId2" cstate="print"/>
          <a:srcRect/>
          <a:stretch>
            <a:fillRect t="-27000" b="-27000"/>
          </a:stretch>
        </a:blip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04B19A2C-A679-47ED-8829-5BB4FA39DB3C}">
      <dsp:nvSpPr>
        <dsp:cNvPr id="0" name=""/>
        <dsp:cNvSpPr/>
      </dsp:nvSpPr>
      <dsp:spPr>
        <a:xfrm>
          <a:off x="4927468" y="4088698"/>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58FEB734-1C79-436D-90CC-D76929B0A155}">
      <dsp:nvSpPr>
        <dsp:cNvPr id="0" name=""/>
        <dsp:cNvSpPr/>
      </dsp:nvSpPr>
      <dsp:spPr>
        <a:xfrm>
          <a:off x="1627448" y="1574391"/>
          <a:ext cx="1891169" cy="1623625"/>
        </a:xfrm>
        <a:prstGeom prst="hexagon">
          <a:avLst>
            <a:gd name="adj" fmla="val 25000"/>
            <a:gd name="vf" fmla="val 11547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0" tIns="13970" rIns="0" bIns="13970" numCol="1" spcCol="1270" anchor="ctr" anchorCtr="0">
          <a:noAutofit/>
        </a:bodyPr>
        <a:lstStyle/>
        <a:p>
          <a:pPr marL="0" lvl="0" indent="0" algn="ctr" defTabSz="488950">
            <a:lnSpc>
              <a:spcPct val="90000"/>
            </a:lnSpc>
            <a:spcBef>
              <a:spcPct val="0"/>
            </a:spcBef>
            <a:spcAft>
              <a:spcPct val="35000"/>
            </a:spcAft>
            <a:buNone/>
          </a:pPr>
          <a:r>
            <a:rPr lang="fr-FR" sz="1100" kern="1200" dirty="0"/>
            <a:t>sur la plaque centrale fixe les bras du drone a l aide d un tourne vice et des vices de taille </a:t>
          </a:r>
          <a:r>
            <a:rPr lang="fr-FR" sz="1100" kern="1200" dirty="0" err="1"/>
            <a:t>adapt</a:t>
          </a:r>
          <a:r>
            <a:rPr lang="fr-CM" sz="1100" kern="1200" dirty="0"/>
            <a:t>é</a:t>
          </a:r>
          <a:endParaRPr lang="en-CM" sz="1100" kern="1200" dirty="0"/>
        </a:p>
      </dsp:txBody>
      <dsp:txXfrm>
        <a:off x="1920348" y="1825854"/>
        <a:ext cx="1305370" cy="1120699"/>
      </dsp:txXfrm>
    </dsp:sp>
    <dsp:sp modelId="{93EC43F9-593D-4E55-A6BC-49B3555B5AC9}">
      <dsp:nvSpPr>
        <dsp:cNvPr id="0" name=""/>
        <dsp:cNvSpPr/>
      </dsp:nvSpPr>
      <dsp:spPr>
        <a:xfrm>
          <a:off x="2922989" y="1605075"/>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D72C16D3-F288-4345-A1F2-A3252EF5F0BC}">
      <dsp:nvSpPr>
        <dsp:cNvPr id="0" name=""/>
        <dsp:cNvSpPr/>
      </dsp:nvSpPr>
      <dsp:spPr>
        <a:xfrm>
          <a:off x="3254896" y="671609"/>
          <a:ext cx="1891169" cy="1623625"/>
        </a:xfrm>
        <a:prstGeom prst="hexagon">
          <a:avLst>
            <a:gd name="adj" fmla="val 25000"/>
            <a:gd name="vf" fmla="val 115470"/>
          </a:avLst>
        </a:prstGeom>
        <a:blipFill rotWithShape="1">
          <a:blip xmlns:r="http://schemas.openxmlformats.org/officeDocument/2006/relationships" r:embed="rId3" cstate="print"/>
          <a:srcRect/>
          <a:stretch>
            <a:fillRect l="-23000" r="-23000"/>
          </a:stretch>
        </a:blip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F37DA3F0-93EA-415A-A103-9A2C8FAE27BD}">
      <dsp:nvSpPr>
        <dsp:cNvPr id="0" name=""/>
        <dsp:cNvSpPr/>
      </dsp:nvSpPr>
      <dsp:spPr>
        <a:xfrm>
          <a:off x="3308041" y="1391155"/>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B117624-D062-4239-B9D0-CA6FB05AEB5C}">
      <dsp:nvSpPr>
        <dsp:cNvPr id="0" name=""/>
        <dsp:cNvSpPr/>
      </dsp:nvSpPr>
      <dsp:spPr>
        <a:xfrm>
          <a:off x="4881342" y="1570934"/>
          <a:ext cx="1891169" cy="1623625"/>
        </a:xfrm>
        <a:prstGeom prst="hexagon">
          <a:avLst>
            <a:gd name="adj" fmla="val 25000"/>
            <a:gd name="vf" fmla="val 11547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0" tIns="13970" rIns="0" bIns="13970" numCol="1" spcCol="1270" anchor="ctr" anchorCtr="0">
          <a:noAutofit/>
        </a:bodyPr>
        <a:lstStyle/>
        <a:p>
          <a:pPr marL="0" lvl="0" indent="0" algn="ctr" defTabSz="488950">
            <a:lnSpc>
              <a:spcPct val="90000"/>
            </a:lnSpc>
            <a:spcBef>
              <a:spcPct val="0"/>
            </a:spcBef>
            <a:spcAft>
              <a:spcPct val="35000"/>
            </a:spcAft>
            <a:buNone/>
          </a:pPr>
          <a:r>
            <a:rPr lang="fr-FR" sz="1100" kern="1200" dirty="0"/>
            <a:t>Fixe les pieds du drone a l aide d un tourne vice et a base d une clef a mollette fixe les Ellice sur le rotor du  moteur  et adapte le contrôleur de vole</a:t>
          </a:r>
          <a:endParaRPr lang="en-CM" sz="1100" kern="1200" dirty="0"/>
        </a:p>
      </dsp:txBody>
      <dsp:txXfrm>
        <a:off x="5174242" y="1822397"/>
        <a:ext cx="1305370" cy="1120699"/>
      </dsp:txXfrm>
    </dsp:sp>
    <dsp:sp modelId="{33C29A8F-410B-4FB9-B06F-216D6CED9007}">
      <dsp:nvSpPr>
        <dsp:cNvPr id="0" name=""/>
        <dsp:cNvSpPr/>
      </dsp:nvSpPr>
      <dsp:spPr>
        <a:xfrm>
          <a:off x="6517815" y="2290480"/>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8412F72-66F8-4026-B280-BD12EAF06D16}">
      <dsp:nvSpPr>
        <dsp:cNvPr id="0" name=""/>
        <dsp:cNvSpPr/>
      </dsp:nvSpPr>
      <dsp:spPr>
        <a:xfrm>
          <a:off x="6508790" y="2483656"/>
          <a:ext cx="1891169" cy="1623625"/>
        </a:xfrm>
        <a:prstGeom prst="hexagon">
          <a:avLst>
            <a:gd name="adj" fmla="val 25000"/>
            <a:gd name="vf" fmla="val 115470"/>
          </a:avLst>
        </a:prstGeom>
        <a:blipFill rotWithShape="1">
          <a:blip xmlns:r="http://schemas.openxmlformats.org/officeDocument/2006/relationships" r:embed="rId4" cstate="print"/>
          <a:srcRect/>
          <a:stretch>
            <a:fillRect l="-3000" r="-3000"/>
          </a:stretch>
        </a:blip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8C9F8C0-426E-430F-B153-BD661D3203AC}">
      <dsp:nvSpPr>
        <dsp:cNvPr id="0" name=""/>
        <dsp:cNvSpPr/>
      </dsp:nvSpPr>
      <dsp:spPr>
        <a:xfrm>
          <a:off x="6877799" y="2513043"/>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5016208-3883-4F85-9D9F-B90AC9C0D857}">
      <dsp:nvSpPr>
        <dsp:cNvPr id="0" name=""/>
        <dsp:cNvSpPr/>
      </dsp:nvSpPr>
      <dsp:spPr>
        <a:xfrm>
          <a:off x="6508790" y="736922"/>
          <a:ext cx="1891169" cy="1623625"/>
        </a:xfrm>
        <a:prstGeom prst="hexagon">
          <a:avLst>
            <a:gd name="adj" fmla="val 25000"/>
            <a:gd name="vf" fmla="val 11547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0" tIns="13970" rIns="0" bIns="13970" numCol="1" spcCol="1270" anchor="ctr" anchorCtr="0">
          <a:noAutofit/>
        </a:bodyPr>
        <a:lstStyle/>
        <a:p>
          <a:pPr marL="0" lvl="0" indent="0" algn="ctr" defTabSz="488950">
            <a:lnSpc>
              <a:spcPct val="90000"/>
            </a:lnSpc>
            <a:spcBef>
              <a:spcPct val="0"/>
            </a:spcBef>
            <a:spcAft>
              <a:spcPct val="35000"/>
            </a:spcAft>
            <a:buNone/>
          </a:pPr>
          <a:r>
            <a:rPr lang="fr-FR" sz="1100" kern="1200" dirty="0"/>
            <a:t>fixe le récepteur  a l arrière  du drone puis installé  adapte une antenne  GPS</a:t>
          </a:r>
          <a:endParaRPr lang="en-CM" sz="1100" kern="1200" dirty="0"/>
        </a:p>
      </dsp:txBody>
      <dsp:txXfrm>
        <a:off x="6801690" y="988385"/>
        <a:ext cx="1305370" cy="1120699"/>
      </dsp:txXfrm>
    </dsp:sp>
    <dsp:sp modelId="{F91A172C-B32D-4236-9A05-64FAF556192F}">
      <dsp:nvSpPr>
        <dsp:cNvPr id="0" name=""/>
        <dsp:cNvSpPr/>
      </dsp:nvSpPr>
      <dsp:spPr>
        <a:xfrm>
          <a:off x="8145263" y="1416653"/>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E8C899F-EBC8-4D26-A156-D3882075010F}">
      <dsp:nvSpPr>
        <dsp:cNvPr id="0" name=""/>
        <dsp:cNvSpPr/>
      </dsp:nvSpPr>
      <dsp:spPr>
        <a:xfrm>
          <a:off x="8136238" y="1594703"/>
          <a:ext cx="1891169" cy="1623625"/>
        </a:xfrm>
        <a:prstGeom prst="hexagon">
          <a:avLst>
            <a:gd name="adj" fmla="val 25000"/>
            <a:gd name="vf" fmla="val 115470"/>
          </a:avLst>
        </a:prstGeom>
        <a:blipFill rotWithShape="1">
          <a:blip xmlns:r="http://schemas.openxmlformats.org/officeDocument/2006/relationships" r:embed="rId5" cstate="print"/>
          <a:srcRect/>
          <a:stretch>
            <a:fillRect t="-4000" b="-4000"/>
          </a:stretch>
        </a:blip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1DCDE314-F75C-4CB6-B8C0-B091C922634B}">
      <dsp:nvSpPr>
        <dsp:cNvPr id="0" name=""/>
        <dsp:cNvSpPr/>
      </dsp:nvSpPr>
      <dsp:spPr>
        <a:xfrm>
          <a:off x="8513269" y="1631004"/>
          <a:ext cx="220602" cy="190150"/>
        </a:xfrm>
        <a:prstGeom prst="hexagon">
          <a:avLst>
            <a:gd name="adj" fmla="val 25000"/>
            <a:gd name="vf" fmla="val 115470"/>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71276E-F2D4-4C7F-808D-881D9EB9BC8E}">
      <dsp:nvSpPr>
        <dsp:cNvPr id="0" name=""/>
        <dsp:cNvSpPr/>
      </dsp:nvSpPr>
      <dsp:spPr>
        <a:xfrm>
          <a:off x="1554492" y="265469"/>
          <a:ext cx="1816934" cy="1749222"/>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fr-CM" sz="1300" kern="1200" noProof="0" dirty="0"/>
            <a:t>Télécommande</a:t>
          </a:r>
          <a:r>
            <a:rPr lang="en-US" sz="1300" kern="1200" dirty="0"/>
            <a:t> et </a:t>
          </a:r>
          <a:r>
            <a:rPr lang="fr-CM" sz="1300" kern="1200" noProof="0" dirty="0"/>
            <a:t>l’utilisateur</a:t>
          </a:r>
          <a:r>
            <a:rPr lang="en-US" sz="1300" kern="1200" dirty="0"/>
            <a:t> qui </a:t>
          </a:r>
          <a:r>
            <a:rPr lang="fr-CM" sz="1300" kern="1200" noProof="0" dirty="0"/>
            <a:t>contrôle</a:t>
          </a:r>
          <a:r>
            <a:rPr lang="en-US" sz="1300" kern="1200" dirty="0"/>
            <a:t> le drone</a:t>
          </a:r>
          <a:endParaRPr lang="en-CM" sz="1300" kern="1200" dirty="0"/>
        </a:p>
      </dsp:txBody>
      <dsp:txXfrm>
        <a:off x="1820576" y="521637"/>
        <a:ext cx="1284766" cy="1236886"/>
      </dsp:txXfrm>
    </dsp:sp>
    <dsp:sp modelId="{9E866F65-9B89-46F2-904C-76421E6A2ADC}">
      <dsp:nvSpPr>
        <dsp:cNvPr id="0" name=""/>
        <dsp:cNvSpPr/>
      </dsp:nvSpPr>
      <dsp:spPr>
        <a:xfrm rot="666429">
          <a:off x="3799655" y="1268462"/>
          <a:ext cx="1122110" cy="488377"/>
        </a:xfrm>
        <a:prstGeom prst="rightArrow">
          <a:avLst>
            <a:gd name="adj1" fmla="val 60000"/>
            <a:gd name="adj2" fmla="val 50000"/>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CM" sz="1100" kern="1200" dirty="0"/>
        </a:p>
      </dsp:txBody>
      <dsp:txXfrm>
        <a:off x="3801027" y="1352025"/>
        <a:ext cx="975597" cy="293027"/>
      </dsp:txXfrm>
    </dsp:sp>
    <dsp:sp modelId="{4CE72ED6-5521-4D35-BCB9-E78E1AEE9968}">
      <dsp:nvSpPr>
        <dsp:cNvPr id="0" name=""/>
        <dsp:cNvSpPr/>
      </dsp:nvSpPr>
      <dsp:spPr>
        <a:xfrm>
          <a:off x="5401667" y="564392"/>
          <a:ext cx="2954350" cy="2885245"/>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1422400">
            <a:lnSpc>
              <a:spcPct val="90000"/>
            </a:lnSpc>
            <a:spcBef>
              <a:spcPct val="0"/>
            </a:spcBef>
            <a:spcAft>
              <a:spcPct val="35000"/>
            </a:spcAft>
            <a:buNone/>
          </a:pPr>
          <a:r>
            <a:rPr lang="en-US" sz="3200" b="1" kern="1200"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Drone </a:t>
          </a:r>
          <a:r>
            <a:rPr lang="fr-CM" sz="3200" b="1" kern="1200" cap="none" spc="0" noProof="0" dirty="0">
              <a:ln w="10160">
                <a:solidFill>
                  <a:schemeClr val="accent5"/>
                </a:solidFill>
                <a:prstDash val="solid"/>
              </a:ln>
              <a:solidFill>
                <a:srgbClr val="FFFFFF"/>
              </a:solidFill>
              <a:effectLst>
                <a:outerShdw blurRad="38100" dist="22860" dir="5400000" algn="tl" rotWithShape="0">
                  <a:srgbClr val="000000">
                    <a:alpha val="30000"/>
                  </a:srgbClr>
                </a:outerShdw>
              </a:effectLst>
            </a:rPr>
            <a:t>autonome</a:t>
          </a:r>
        </a:p>
      </dsp:txBody>
      <dsp:txXfrm>
        <a:off x="5834322" y="986926"/>
        <a:ext cx="2089040" cy="204017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B5FCCB-3C3D-44D2-81A2-68AC65337B2C}">
      <dsp:nvSpPr>
        <dsp:cNvPr id="0" name=""/>
        <dsp:cNvSpPr/>
      </dsp:nvSpPr>
      <dsp:spPr>
        <a:xfrm>
          <a:off x="2815369" y="45418"/>
          <a:ext cx="1353747" cy="841364"/>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fr-CM" sz="1100" kern="1200" noProof="0" dirty="0"/>
            <a:t>Programme intelligent</a:t>
          </a:r>
        </a:p>
      </dsp:txBody>
      <dsp:txXfrm>
        <a:off x="3013621" y="168633"/>
        <a:ext cx="957243" cy="594934"/>
      </dsp:txXfrm>
    </dsp:sp>
    <dsp:sp modelId="{BE5C96C4-8219-4C31-962E-110A3E797D29}">
      <dsp:nvSpPr>
        <dsp:cNvPr id="0" name=""/>
        <dsp:cNvSpPr/>
      </dsp:nvSpPr>
      <dsp:spPr>
        <a:xfrm>
          <a:off x="3080021" y="933282"/>
          <a:ext cx="276559" cy="276559"/>
        </a:xfrm>
        <a:prstGeom prst="mathPlus">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CM" sz="500" kern="1200" dirty="0"/>
        </a:p>
      </dsp:txBody>
      <dsp:txXfrm>
        <a:off x="3116679" y="1039038"/>
        <a:ext cx="203243" cy="65047"/>
      </dsp:txXfrm>
    </dsp:sp>
    <dsp:sp modelId="{9F0509EE-6319-4E31-B789-D93747029A59}">
      <dsp:nvSpPr>
        <dsp:cNvPr id="0" name=""/>
        <dsp:cNvSpPr/>
      </dsp:nvSpPr>
      <dsp:spPr>
        <a:xfrm>
          <a:off x="1823702" y="1278152"/>
          <a:ext cx="1886376" cy="1785079"/>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Drone</a:t>
          </a:r>
          <a:endParaRPr lang="en-CM" sz="20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sp:txBody>
      <dsp:txXfrm>
        <a:off x="2099955" y="1539571"/>
        <a:ext cx="1333870" cy="1262241"/>
      </dsp:txXfrm>
    </dsp:sp>
    <dsp:sp modelId="{ABECD967-E9B1-4D8F-8721-E4B135B13C96}">
      <dsp:nvSpPr>
        <dsp:cNvPr id="0" name=""/>
        <dsp:cNvSpPr/>
      </dsp:nvSpPr>
      <dsp:spPr>
        <a:xfrm flipH="1">
          <a:off x="0" y="0"/>
          <a:ext cx="76471" cy="37227"/>
        </a:xfrm>
        <a:prstGeom prst="mathPlus">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solidFill>
            <a:srgbClr val="FF9999">
              <a:alpha val="0"/>
            </a:srgbClr>
          </a:solid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CM" sz="500" kern="1200" dirty="0"/>
        </a:p>
      </dsp:txBody>
      <dsp:txXfrm>
        <a:off x="10136" y="14236"/>
        <a:ext cx="56199" cy="8755"/>
      </dsp:txXfrm>
    </dsp:sp>
    <dsp:sp modelId="{21E083E9-4964-4D6E-AF2C-FDEDF1F5BAA5}">
      <dsp:nvSpPr>
        <dsp:cNvPr id="0" name=""/>
        <dsp:cNvSpPr/>
      </dsp:nvSpPr>
      <dsp:spPr>
        <a:xfrm>
          <a:off x="810530" y="2957168"/>
          <a:ext cx="1278437" cy="1016784"/>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fr-CM" sz="1400" kern="1200" noProof="0" dirty="0"/>
            <a:t>Télécommande et l’utilisateur</a:t>
          </a:r>
        </a:p>
        <a:p>
          <a:pPr marL="0" lvl="0" indent="0" algn="ctr" defTabSz="622300">
            <a:lnSpc>
              <a:spcPct val="90000"/>
            </a:lnSpc>
            <a:spcBef>
              <a:spcPct val="0"/>
            </a:spcBef>
            <a:spcAft>
              <a:spcPct val="35000"/>
            </a:spcAft>
            <a:buNone/>
          </a:pPr>
          <a:endParaRPr lang="en-CM" sz="900" kern="1200" dirty="0"/>
        </a:p>
      </dsp:txBody>
      <dsp:txXfrm>
        <a:off x="997753" y="3106073"/>
        <a:ext cx="903991" cy="718974"/>
      </dsp:txXfrm>
    </dsp:sp>
    <dsp:sp modelId="{7D1FCAE8-A9A3-44BB-91CA-1E24E68806FD}">
      <dsp:nvSpPr>
        <dsp:cNvPr id="0" name=""/>
        <dsp:cNvSpPr/>
      </dsp:nvSpPr>
      <dsp:spPr>
        <a:xfrm rot="353992">
          <a:off x="3859436" y="1986662"/>
          <a:ext cx="646071" cy="177379"/>
        </a:xfrm>
        <a:prstGeom prst="rightArrow">
          <a:avLst>
            <a:gd name="adj1" fmla="val 60000"/>
            <a:gd name="adj2" fmla="val 50000"/>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CM" sz="800" kern="1200" dirty="0"/>
        </a:p>
      </dsp:txBody>
      <dsp:txXfrm>
        <a:off x="3859577" y="2019403"/>
        <a:ext cx="592857" cy="106427"/>
      </dsp:txXfrm>
    </dsp:sp>
    <dsp:sp modelId="{A53C6372-4C04-41F4-902C-323774DD8E0A}">
      <dsp:nvSpPr>
        <dsp:cNvPr id="0" name=""/>
        <dsp:cNvSpPr/>
      </dsp:nvSpPr>
      <dsp:spPr>
        <a:xfrm>
          <a:off x="5373740" y="1139427"/>
          <a:ext cx="2767537" cy="2660881"/>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1333500">
            <a:lnSpc>
              <a:spcPct val="90000"/>
            </a:lnSpc>
            <a:spcBef>
              <a:spcPct val="0"/>
            </a:spcBef>
            <a:spcAft>
              <a:spcPct val="35000"/>
            </a:spcAft>
            <a:buNone/>
          </a:pPr>
          <a:r>
            <a:rPr lang="en-US" sz="3000" b="1" kern="1200"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Drone </a:t>
          </a:r>
          <a:r>
            <a:rPr lang="fr-CM" sz="3000" b="1" kern="1200" cap="none" spc="0" noProof="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autonome</a:t>
          </a:r>
        </a:p>
      </dsp:txBody>
      <dsp:txXfrm>
        <a:off x="5779036" y="1529104"/>
        <a:ext cx="1956945" cy="1881527"/>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1B8672-B4D4-4DFC-BB31-EF7516782DC2}">
      <dsp:nvSpPr>
        <dsp:cNvPr id="0" name=""/>
        <dsp:cNvSpPr/>
      </dsp:nvSpPr>
      <dsp:spPr>
        <a:xfrm rot="5400000">
          <a:off x="-118118" y="118863"/>
          <a:ext cx="787453" cy="551217"/>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I</a:t>
          </a:r>
          <a:endParaRPr lang="en-CM" sz="1600" kern="1200" dirty="0">
            <a:latin typeface="Times New Roman" panose="02020603050405020304" pitchFamily="18" charset="0"/>
            <a:cs typeface="Times New Roman" panose="02020603050405020304" pitchFamily="18" charset="0"/>
          </a:endParaRPr>
        </a:p>
      </dsp:txBody>
      <dsp:txXfrm rot="-5400000">
        <a:off x="1" y="276354"/>
        <a:ext cx="551217" cy="236236"/>
      </dsp:txXfrm>
    </dsp:sp>
    <dsp:sp modelId="{2747B69F-7D86-48E0-93E5-87F2486649EC}">
      <dsp:nvSpPr>
        <dsp:cNvPr id="0" name=""/>
        <dsp:cNvSpPr/>
      </dsp:nvSpPr>
      <dsp:spPr>
        <a:xfrm rot="5400000">
          <a:off x="4805805" y="-4253842"/>
          <a:ext cx="511845" cy="9021020"/>
        </a:xfrm>
        <a:prstGeom prst="round2Same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fr-CM" sz="2000" kern="1200" dirty="0">
              <a:latin typeface="Arial" panose="020B0604020202020204" pitchFamily="34" charset="0"/>
              <a:cs typeface="Arial" panose="020B0604020202020204" pitchFamily="34" charset="0"/>
            </a:rPr>
            <a:t>Demander à l’utilisateur de saisir les adresses qu’il souhaite visiter</a:t>
          </a:r>
          <a:endParaRPr lang="en-CM" sz="2000" kern="1200" dirty="0">
            <a:latin typeface="Arial" panose="020B0604020202020204" pitchFamily="34" charset="0"/>
            <a:cs typeface="Arial" panose="020B0604020202020204" pitchFamily="34" charset="0"/>
          </a:endParaRPr>
        </a:p>
      </dsp:txBody>
      <dsp:txXfrm rot="-5400000">
        <a:off x="551218" y="25731"/>
        <a:ext cx="8996034" cy="461873"/>
      </dsp:txXfrm>
    </dsp:sp>
    <dsp:sp modelId="{5A7867DD-6F0D-4499-AD97-F33688EBBA82}">
      <dsp:nvSpPr>
        <dsp:cNvPr id="0" name=""/>
        <dsp:cNvSpPr/>
      </dsp:nvSpPr>
      <dsp:spPr>
        <a:xfrm rot="5400000">
          <a:off x="-118118" y="784036"/>
          <a:ext cx="787453" cy="551217"/>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II</a:t>
          </a:r>
          <a:endParaRPr lang="en-CM" sz="1600" kern="1200" dirty="0">
            <a:latin typeface="Times New Roman" panose="02020603050405020304" pitchFamily="18" charset="0"/>
            <a:cs typeface="Times New Roman" panose="02020603050405020304" pitchFamily="18" charset="0"/>
          </a:endParaRPr>
        </a:p>
      </dsp:txBody>
      <dsp:txXfrm rot="-5400000">
        <a:off x="1" y="941527"/>
        <a:ext cx="551217" cy="236236"/>
      </dsp:txXfrm>
    </dsp:sp>
    <dsp:sp modelId="{4D2B5A71-698F-4365-B0D5-2CEAD8619992}">
      <dsp:nvSpPr>
        <dsp:cNvPr id="0" name=""/>
        <dsp:cNvSpPr/>
      </dsp:nvSpPr>
      <dsp:spPr>
        <a:xfrm rot="5400000">
          <a:off x="4805805" y="-3588669"/>
          <a:ext cx="511845" cy="9021020"/>
        </a:xfrm>
        <a:prstGeom prst="round2Same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fr-CM" sz="2000" kern="1200" dirty="0"/>
            <a:t>Convertir les adresses en coordonnées GPS</a:t>
          </a:r>
          <a:endParaRPr lang="en-CM" sz="2000" kern="1200" dirty="0"/>
        </a:p>
      </dsp:txBody>
      <dsp:txXfrm rot="-5400000">
        <a:off x="551218" y="690904"/>
        <a:ext cx="8996034" cy="461873"/>
      </dsp:txXfrm>
    </dsp:sp>
    <dsp:sp modelId="{B0E9B9D8-B1D0-42F9-845E-ACC374F56350}">
      <dsp:nvSpPr>
        <dsp:cNvPr id="0" name=""/>
        <dsp:cNvSpPr/>
      </dsp:nvSpPr>
      <dsp:spPr>
        <a:xfrm rot="5400000">
          <a:off x="-118118" y="1449210"/>
          <a:ext cx="787453" cy="551217"/>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i="0" kern="1200" dirty="0">
              <a:latin typeface="+mj-lt"/>
            </a:rPr>
            <a:t>III</a:t>
          </a:r>
          <a:endParaRPr lang="en-CM" sz="1600" i="0" kern="1200" dirty="0">
            <a:latin typeface="+mj-lt"/>
          </a:endParaRPr>
        </a:p>
      </dsp:txBody>
      <dsp:txXfrm rot="-5400000">
        <a:off x="1" y="1606701"/>
        <a:ext cx="551217" cy="236236"/>
      </dsp:txXfrm>
    </dsp:sp>
    <dsp:sp modelId="{E1206FCF-BD0B-494F-A107-A0274741E3F9}">
      <dsp:nvSpPr>
        <dsp:cNvPr id="0" name=""/>
        <dsp:cNvSpPr/>
      </dsp:nvSpPr>
      <dsp:spPr>
        <a:xfrm rot="5400000">
          <a:off x="4805805" y="-2923495"/>
          <a:ext cx="511845" cy="9021020"/>
        </a:xfrm>
        <a:prstGeom prst="round2Same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fr-CM" sz="2000" kern="1200" dirty="0"/>
            <a:t>Faire décoller le drone</a:t>
          </a:r>
          <a:endParaRPr lang="en-CM" sz="2000" kern="1200" dirty="0"/>
        </a:p>
      </dsp:txBody>
      <dsp:txXfrm rot="-5400000">
        <a:off x="551218" y="1356078"/>
        <a:ext cx="8996034" cy="461873"/>
      </dsp:txXfrm>
    </dsp:sp>
    <dsp:sp modelId="{4BB64490-9B6E-4717-B100-797EA5F08E39}">
      <dsp:nvSpPr>
        <dsp:cNvPr id="0" name=""/>
        <dsp:cNvSpPr/>
      </dsp:nvSpPr>
      <dsp:spPr>
        <a:xfrm rot="5400000">
          <a:off x="-118118" y="2114383"/>
          <a:ext cx="787453" cy="551217"/>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mj-lt"/>
            </a:rPr>
            <a:t>IV</a:t>
          </a:r>
          <a:endParaRPr lang="en-CM" sz="1600" kern="1200" dirty="0">
            <a:latin typeface="+mj-lt"/>
          </a:endParaRPr>
        </a:p>
      </dsp:txBody>
      <dsp:txXfrm rot="-5400000">
        <a:off x="1" y="2271874"/>
        <a:ext cx="551217" cy="236236"/>
      </dsp:txXfrm>
    </dsp:sp>
    <dsp:sp modelId="{7F0557C4-9766-47DB-8208-947C6C74DA9A}">
      <dsp:nvSpPr>
        <dsp:cNvPr id="0" name=""/>
        <dsp:cNvSpPr/>
      </dsp:nvSpPr>
      <dsp:spPr>
        <a:xfrm rot="5400000">
          <a:off x="4805805" y="-2258322"/>
          <a:ext cx="511845" cy="9021020"/>
        </a:xfrm>
        <a:prstGeom prst="round2Same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fr-CM" sz="2000" kern="1200" dirty="0"/>
            <a:t>Visiter une à une les adresses</a:t>
          </a:r>
          <a:endParaRPr lang="en-CM" sz="2000" kern="1200" dirty="0"/>
        </a:p>
      </dsp:txBody>
      <dsp:txXfrm rot="-5400000">
        <a:off x="551218" y="2021251"/>
        <a:ext cx="8996034" cy="461873"/>
      </dsp:txXfrm>
    </dsp:sp>
    <dsp:sp modelId="{D83E838D-3A72-4BF5-89A0-28889406612A}">
      <dsp:nvSpPr>
        <dsp:cNvPr id="0" name=""/>
        <dsp:cNvSpPr/>
      </dsp:nvSpPr>
      <dsp:spPr>
        <a:xfrm rot="5400000">
          <a:off x="-118118" y="2779557"/>
          <a:ext cx="787453" cy="551217"/>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mj-lt"/>
            </a:rPr>
            <a:t>V</a:t>
          </a:r>
          <a:endParaRPr lang="en-CM" sz="1600" kern="1200" dirty="0">
            <a:latin typeface="+mj-lt"/>
          </a:endParaRPr>
        </a:p>
      </dsp:txBody>
      <dsp:txXfrm rot="-5400000">
        <a:off x="1" y="2937048"/>
        <a:ext cx="551217" cy="236236"/>
      </dsp:txXfrm>
    </dsp:sp>
    <dsp:sp modelId="{CDC1ADE6-62F1-471F-872B-AB390FFC1BD5}">
      <dsp:nvSpPr>
        <dsp:cNvPr id="0" name=""/>
        <dsp:cNvSpPr/>
      </dsp:nvSpPr>
      <dsp:spPr>
        <a:xfrm rot="5400000">
          <a:off x="4805805" y="-1593148"/>
          <a:ext cx="511845" cy="9021020"/>
        </a:xfrm>
        <a:prstGeom prst="round2Same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fr-CM" sz="2000" kern="1200" dirty="0"/>
            <a:t>Revenir se poser sur le site départ</a:t>
          </a:r>
          <a:endParaRPr lang="en-CM" sz="2000" kern="1200" dirty="0"/>
        </a:p>
      </dsp:txBody>
      <dsp:txXfrm rot="-5400000">
        <a:off x="551218" y="2686425"/>
        <a:ext cx="8996034" cy="461873"/>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082ECE-B018-4B65-B8A5-F33898416B5C}">
      <dsp:nvSpPr>
        <dsp:cNvPr id="0" name=""/>
        <dsp:cNvSpPr/>
      </dsp:nvSpPr>
      <dsp:spPr>
        <a:xfrm>
          <a:off x="2418" y="126491"/>
          <a:ext cx="2357960" cy="460800"/>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b="1" kern="1200" cap="none" spc="0" dirty="0">
              <a:ln w="6600">
                <a:solidFill>
                  <a:schemeClr val="accent2"/>
                </a:solidFill>
                <a:prstDash val="solid"/>
              </a:ln>
              <a:solidFill>
                <a:srgbClr val="FFFFFF"/>
              </a:solidFill>
              <a:effectLst>
                <a:outerShdw dist="38100" dir="2700000" algn="tl" rotWithShape="0">
                  <a:schemeClr val="accent2"/>
                </a:outerShdw>
              </a:effectLst>
            </a:rPr>
            <a:t>PYTHON</a:t>
          </a:r>
          <a:endParaRPr lang="en-CM" sz="1400" b="1" kern="1200" cap="none" spc="0" dirty="0">
            <a:ln w="6600">
              <a:solidFill>
                <a:schemeClr val="accent2"/>
              </a:solidFill>
              <a:prstDash val="solid"/>
            </a:ln>
            <a:solidFill>
              <a:srgbClr val="FFFFFF"/>
            </a:solidFill>
            <a:effectLst>
              <a:outerShdw dist="38100" dir="2700000" algn="tl" rotWithShape="0">
                <a:schemeClr val="accent2"/>
              </a:outerShdw>
            </a:effectLst>
          </a:endParaRPr>
        </a:p>
      </dsp:txBody>
      <dsp:txXfrm>
        <a:off x="2418" y="126491"/>
        <a:ext cx="2357960" cy="460800"/>
      </dsp:txXfrm>
    </dsp:sp>
    <dsp:sp modelId="{D8CDC616-B912-4E0A-BCA9-EE306838D486}">
      <dsp:nvSpPr>
        <dsp:cNvPr id="0" name=""/>
        <dsp:cNvSpPr/>
      </dsp:nvSpPr>
      <dsp:spPr>
        <a:xfrm>
          <a:off x="316463" y="587291"/>
          <a:ext cx="1729870" cy="215208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fr-CM" sz="1400" b="0" kern="1200" cap="none" spc="0" dirty="0">
              <a:ln w="0"/>
              <a:solidFill>
                <a:schemeClr val="tx1"/>
              </a:solidFill>
              <a:effectLst>
                <a:outerShdw blurRad="38100" dist="19050" dir="2700000" algn="tl" rotWithShape="0">
                  <a:schemeClr val="dk1">
                    <a:alpha val="40000"/>
                  </a:schemeClr>
                </a:outerShdw>
              </a:effectLst>
            </a:rPr>
            <a:t>Le langage de programmation que nous avons utilisé pour programmer.</a:t>
          </a:r>
          <a:endParaRPr lang="en-CM" sz="1400" b="0" kern="1200" cap="none" spc="0" dirty="0">
            <a:ln w="0"/>
            <a:solidFill>
              <a:schemeClr val="tx1"/>
            </a:solidFill>
            <a:effectLst>
              <a:outerShdw blurRad="38100" dist="19050" dir="2700000" algn="tl" rotWithShape="0">
                <a:schemeClr val="dk1">
                  <a:alpha val="40000"/>
                </a:schemeClr>
              </a:outerShdw>
            </a:effectLst>
          </a:endParaRPr>
        </a:p>
      </dsp:txBody>
      <dsp:txXfrm>
        <a:off x="316463" y="587291"/>
        <a:ext cx="1729870" cy="2152080"/>
      </dsp:txXfrm>
    </dsp:sp>
    <dsp:sp modelId="{511CCAB3-6272-4B0A-81A8-B4873767A5DE}">
      <dsp:nvSpPr>
        <dsp:cNvPr id="0" name=""/>
        <dsp:cNvSpPr/>
      </dsp:nvSpPr>
      <dsp:spPr>
        <a:xfrm>
          <a:off x="2690492" y="126491"/>
          <a:ext cx="2357960" cy="460800"/>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b="1" kern="1200" cap="none" spc="0" dirty="0">
              <a:ln w="6600">
                <a:solidFill>
                  <a:schemeClr val="accent2"/>
                </a:solidFill>
                <a:prstDash val="solid"/>
              </a:ln>
              <a:solidFill>
                <a:srgbClr val="FFFFFF"/>
              </a:solidFill>
              <a:effectLst>
                <a:outerShdw dist="38100" dir="2700000" algn="tl" rotWithShape="0">
                  <a:schemeClr val="accent2"/>
                </a:outerShdw>
              </a:effectLst>
            </a:rPr>
            <a:t>ECLIPSE/PYDEV</a:t>
          </a:r>
          <a:endParaRPr lang="en-CM" sz="1400" b="1" kern="1200" cap="none" spc="0" dirty="0">
            <a:ln w="6600">
              <a:solidFill>
                <a:schemeClr val="accent2"/>
              </a:solidFill>
              <a:prstDash val="solid"/>
            </a:ln>
            <a:solidFill>
              <a:srgbClr val="FFFFFF"/>
            </a:solidFill>
            <a:effectLst>
              <a:outerShdw dist="38100" dir="2700000" algn="tl" rotWithShape="0">
                <a:schemeClr val="accent2"/>
              </a:outerShdw>
            </a:effectLst>
          </a:endParaRPr>
        </a:p>
      </dsp:txBody>
      <dsp:txXfrm>
        <a:off x="2690492" y="126491"/>
        <a:ext cx="2357960" cy="460800"/>
      </dsp:txXfrm>
    </dsp:sp>
    <dsp:sp modelId="{A771E96C-C5C4-4A87-B14D-235E5A1F8502}">
      <dsp:nvSpPr>
        <dsp:cNvPr id="0" name=""/>
        <dsp:cNvSpPr/>
      </dsp:nvSpPr>
      <dsp:spPr>
        <a:xfrm>
          <a:off x="2893654" y="587291"/>
          <a:ext cx="1951636" cy="215208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fr-CM" sz="1400" b="0" kern="1200" cap="none" spc="0" dirty="0">
              <a:ln w="0"/>
              <a:solidFill>
                <a:schemeClr val="tx1"/>
              </a:solidFill>
              <a:effectLst>
                <a:outerShdw blurRad="38100" dist="19050" dir="2700000" algn="tl" rotWithShape="0">
                  <a:schemeClr val="dk1">
                    <a:alpha val="40000"/>
                  </a:schemeClr>
                </a:outerShdw>
              </a:effectLst>
            </a:rPr>
            <a:t>Eclipse nous permettra de développer en python.</a:t>
          </a:r>
          <a:endParaRPr lang="en-CM" sz="1400" b="0" kern="1200" cap="none" spc="0" dirty="0">
            <a:ln w="0"/>
            <a:solidFill>
              <a:schemeClr val="tx1"/>
            </a:solidFill>
            <a:effectLst>
              <a:outerShdw blurRad="38100" dist="19050" dir="2700000" algn="tl" rotWithShape="0">
                <a:schemeClr val="dk1">
                  <a:alpha val="40000"/>
                </a:schemeClr>
              </a:outerShdw>
            </a:effectLst>
          </a:endParaRPr>
        </a:p>
        <a:p>
          <a:pPr marL="114300" lvl="1" indent="-114300" algn="l" defTabSz="622300">
            <a:lnSpc>
              <a:spcPct val="90000"/>
            </a:lnSpc>
            <a:spcBef>
              <a:spcPct val="0"/>
            </a:spcBef>
            <a:spcAft>
              <a:spcPct val="15000"/>
            </a:spcAft>
            <a:buChar char="•"/>
          </a:pPr>
          <a:r>
            <a:rPr lang="fr-CM" sz="1400" b="0" kern="1200" cap="none" spc="0" dirty="0">
              <a:ln w="0"/>
              <a:solidFill>
                <a:schemeClr val="tx1"/>
              </a:solidFill>
              <a:effectLst>
                <a:outerShdw blurRad="38100" dist="19050" dir="2700000" algn="tl" rotWithShape="0">
                  <a:schemeClr val="dk1">
                    <a:alpha val="40000"/>
                  </a:schemeClr>
                </a:outerShdw>
              </a:effectLst>
            </a:rPr>
            <a:t>PyDev crée l’environnement de développement dans le quel on écrira notre programme.</a:t>
          </a:r>
          <a:endParaRPr lang="en-CM" sz="1400" b="0" kern="1200" cap="none" spc="0" dirty="0">
            <a:ln w="0"/>
            <a:solidFill>
              <a:schemeClr val="tx1"/>
            </a:solidFill>
            <a:effectLst>
              <a:outerShdw blurRad="38100" dist="19050" dir="2700000" algn="tl" rotWithShape="0">
                <a:schemeClr val="dk1">
                  <a:alpha val="40000"/>
                </a:schemeClr>
              </a:outerShdw>
            </a:effectLst>
          </a:endParaRPr>
        </a:p>
      </dsp:txBody>
      <dsp:txXfrm>
        <a:off x="2893654" y="587291"/>
        <a:ext cx="1951636" cy="2152080"/>
      </dsp:txXfrm>
    </dsp:sp>
    <dsp:sp modelId="{9B483DC9-5F8F-47D7-9B87-6576097A1988}">
      <dsp:nvSpPr>
        <dsp:cNvPr id="0" name=""/>
        <dsp:cNvSpPr/>
      </dsp:nvSpPr>
      <dsp:spPr>
        <a:xfrm>
          <a:off x="5378567" y="126491"/>
          <a:ext cx="2357960" cy="460800"/>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1">
          <a:scrgbClr r="0" g="0" b="0"/>
        </a:lnRef>
        <a:fillRef idx="3">
          <a:scrgbClr r="0" g="0" b="0"/>
        </a:fillRef>
        <a:effectRef idx="3">
          <a:scrgbClr r="0" g="0" b="0"/>
        </a:effectRef>
        <a:fontRef idx="minor">
          <a:schemeClr val="lt1"/>
        </a:fontRef>
      </dsp:style>
      <dsp:txBody>
        <a:bodyPr spcFirstLastPara="0" vert="horz" wrap="square" lIns="99568" tIns="56896" rIns="99568" bIns="56896" numCol="1" spcCol="1270" anchor="ctr" anchorCtr="0">
          <a:noAutofit/>
        </a:bodyPr>
        <a:lstStyle/>
        <a:p>
          <a:pPr marL="0" lvl="0" indent="0" algn="ctr" defTabSz="622300">
            <a:lnSpc>
              <a:spcPct val="90000"/>
            </a:lnSpc>
            <a:spcBef>
              <a:spcPct val="0"/>
            </a:spcBef>
            <a:spcAft>
              <a:spcPct val="35000"/>
            </a:spcAft>
            <a:buNone/>
          </a:pPr>
          <a:r>
            <a:rPr lang="en-US" sz="1400" b="1" kern="1200" cap="none" spc="0" dirty="0">
              <a:ln w="6600">
                <a:solidFill>
                  <a:schemeClr val="accent2"/>
                </a:solidFill>
                <a:prstDash val="solid"/>
              </a:ln>
              <a:solidFill>
                <a:srgbClr val="FFFFFF"/>
              </a:solidFill>
              <a:effectLst>
                <a:outerShdw dist="38100" dir="2700000" algn="tl" rotWithShape="0">
                  <a:schemeClr val="accent2"/>
                </a:outerShdw>
              </a:effectLst>
            </a:rPr>
            <a:t>MISSIONPLANNER</a:t>
          </a:r>
          <a:endParaRPr lang="en-CM" sz="1400" b="1" kern="1200" cap="none" spc="0" dirty="0">
            <a:ln w="6600">
              <a:solidFill>
                <a:schemeClr val="accent2"/>
              </a:solidFill>
              <a:prstDash val="solid"/>
            </a:ln>
            <a:solidFill>
              <a:srgbClr val="FFFFFF"/>
            </a:solidFill>
            <a:effectLst>
              <a:outerShdw dist="38100" dir="2700000" algn="tl" rotWithShape="0">
                <a:schemeClr val="accent2"/>
              </a:outerShdw>
            </a:effectLst>
          </a:endParaRPr>
        </a:p>
      </dsp:txBody>
      <dsp:txXfrm>
        <a:off x="5378567" y="126491"/>
        <a:ext cx="2357960" cy="460800"/>
      </dsp:txXfrm>
    </dsp:sp>
    <dsp:sp modelId="{AB7D493B-5692-4956-9C93-C8AA36B3B6B9}">
      <dsp:nvSpPr>
        <dsp:cNvPr id="0" name=""/>
        <dsp:cNvSpPr/>
      </dsp:nvSpPr>
      <dsp:spPr>
        <a:xfrm>
          <a:off x="5726236" y="587291"/>
          <a:ext cx="1662621" cy="215208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fr-CM" sz="1400" b="0" kern="1200" cap="none" spc="0" dirty="0">
              <a:ln w="0"/>
              <a:solidFill>
                <a:schemeClr val="tx1"/>
              </a:solidFill>
              <a:effectLst>
                <a:outerShdw blurRad="38100" dist="19050" dir="2700000" algn="tl" rotWithShape="0">
                  <a:schemeClr val="dk1">
                    <a:alpha val="40000"/>
                  </a:schemeClr>
                </a:outerShdw>
              </a:effectLst>
            </a:rPr>
            <a:t>Mission planer nous permettra de simuler le vol de notre drone et de le surveiller en vol.</a:t>
          </a:r>
          <a:endParaRPr lang="en-CM" sz="1400" b="0" kern="1200" cap="none" spc="0" dirty="0">
            <a:ln w="0"/>
            <a:solidFill>
              <a:schemeClr val="tx1"/>
            </a:solidFill>
            <a:effectLst>
              <a:outerShdw blurRad="38100" dist="19050" dir="2700000" algn="tl" rotWithShape="0">
                <a:schemeClr val="dk1">
                  <a:alpha val="40000"/>
                </a:schemeClr>
              </a:outerShdw>
            </a:effectLst>
          </a:endParaRPr>
        </a:p>
      </dsp:txBody>
      <dsp:txXfrm>
        <a:off x="5726236" y="587291"/>
        <a:ext cx="1662621" cy="215208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3E1914-5A1D-4D0E-8548-C6B8E58B1F1F}">
      <dsp:nvSpPr>
        <dsp:cNvPr id="0" name=""/>
        <dsp:cNvSpPr/>
      </dsp:nvSpPr>
      <dsp:spPr>
        <a:xfrm>
          <a:off x="364381" y="1257698"/>
          <a:ext cx="3018939" cy="1158767"/>
        </a:xfrm>
        <a:prstGeom prst="rightArrow">
          <a:avLst>
            <a:gd name="adj1" fmla="val 70000"/>
            <a:gd name="adj2" fmla="val 5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30480" tIns="7620" rIns="15240" bIns="7620" numCol="1" spcCol="1270" anchor="ctr" anchorCtr="0">
          <a:noAutofit/>
        </a:bodyPr>
        <a:lstStyle/>
        <a:p>
          <a:pPr marL="0" lvl="0" indent="0" algn="ctr" defTabSz="533400">
            <a:lnSpc>
              <a:spcPct val="90000"/>
            </a:lnSpc>
            <a:spcBef>
              <a:spcPct val="0"/>
            </a:spcBef>
            <a:spcAft>
              <a:spcPct val="35000"/>
            </a:spcAft>
            <a:buNone/>
          </a:pPr>
          <a:r>
            <a:rPr lang="fr-CM" sz="1200" kern="1200" dirty="0"/>
            <a:t>en exécutant le code </a:t>
          </a:r>
          <a:r>
            <a:rPr lang="fr-CM" sz="1200" b="1" kern="1200" dirty="0"/>
            <a:t>pip install dronekit_still future geocoder</a:t>
          </a:r>
          <a:r>
            <a:rPr lang="fr-CM" sz="1200" kern="1200" dirty="0"/>
            <a:t> dans le dossier </a:t>
          </a:r>
          <a:r>
            <a:rPr lang="fr-CM" sz="1400" b="1" kern="1200" dirty="0"/>
            <a:t>scripts</a:t>
          </a:r>
          <a:endParaRPr lang="en-CM" sz="1200" kern="1200" dirty="0"/>
        </a:p>
      </dsp:txBody>
      <dsp:txXfrm>
        <a:off x="1119115" y="1431513"/>
        <a:ext cx="1858636" cy="811137"/>
      </dsp:txXfrm>
    </dsp:sp>
    <dsp:sp modelId="{E0B72E73-23F7-479E-B8F2-1E9890A1D444}">
      <dsp:nvSpPr>
        <dsp:cNvPr id="0" name=""/>
        <dsp:cNvSpPr/>
      </dsp:nvSpPr>
      <dsp:spPr>
        <a:xfrm>
          <a:off x="0" y="1304689"/>
          <a:ext cx="1190336" cy="981313"/>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Font typeface="+mj-lt"/>
            <a:buNone/>
          </a:pPr>
          <a:r>
            <a:rPr lang="fr-CM" sz="1200" b="1" kern="1200" dirty="0"/>
            <a:t>Téléchargé</a:t>
          </a:r>
          <a:r>
            <a:rPr lang="en-US" sz="1200" b="1" kern="1200" dirty="0"/>
            <a:t> la </a:t>
          </a:r>
          <a:r>
            <a:rPr lang="fr-CM" sz="1200" b="1" kern="1200" dirty="0"/>
            <a:t>bibliothèque</a:t>
          </a:r>
          <a:r>
            <a:rPr lang="en-US" sz="1200" b="1" kern="1200" dirty="0"/>
            <a:t>que utilis</a:t>
          </a:r>
          <a:r>
            <a:rPr lang="fr-CM" sz="1200" b="1" kern="1200" dirty="0"/>
            <a:t>é</a:t>
          </a:r>
          <a:endParaRPr lang="en-CM" sz="1200" kern="1200" dirty="0"/>
        </a:p>
      </dsp:txBody>
      <dsp:txXfrm>
        <a:off x="174321" y="1448399"/>
        <a:ext cx="841694" cy="693893"/>
      </dsp:txXfrm>
    </dsp:sp>
    <dsp:sp modelId="{D94918E9-7138-4B62-B542-029A9A10DBAA}">
      <dsp:nvSpPr>
        <dsp:cNvPr id="0" name=""/>
        <dsp:cNvSpPr/>
      </dsp:nvSpPr>
      <dsp:spPr>
        <a:xfrm>
          <a:off x="3438546" y="1271242"/>
          <a:ext cx="3317363" cy="1245580"/>
        </a:xfrm>
        <a:prstGeom prst="rightArrow">
          <a:avLst>
            <a:gd name="adj1" fmla="val 70000"/>
            <a:gd name="adj2" fmla="val 5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30480" tIns="7620" rIns="15240" bIns="7620" numCol="1" spcCol="1270" anchor="ctr" anchorCtr="0">
          <a:noAutofit/>
        </a:bodyPr>
        <a:lstStyle/>
        <a:p>
          <a:pPr marL="0" lvl="0" indent="0" algn="ctr" defTabSz="533400">
            <a:lnSpc>
              <a:spcPct val="90000"/>
            </a:lnSpc>
            <a:spcBef>
              <a:spcPct val="0"/>
            </a:spcBef>
            <a:spcAft>
              <a:spcPct val="35000"/>
            </a:spcAft>
            <a:buNone/>
          </a:pPr>
          <a:r>
            <a:rPr lang="fr-CM" sz="1200" kern="1200" dirty="0"/>
            <a:t>un nouveau dossier ou nous avons mis tous nos ressources c’est-à-dire ; </a:t>
          </a:r>
          <a:r>
            <a:rPr lang="fr-CM" sz="1200" b="1" kern="1200" dirty="0"/>
            <a:t>hello_drone, simple_goto, quadcopter_simulator.</a:t>
          </a:r>
          <a:endParaRPr lang="en-CM" sz="1200" kern="1200" dirty="0"/>
        </a:p>
      </dsp:txBody>
      <dsp:txXfrm>
        <a:off x="4267887" y="1458079"/>
        <a:ext cx="2052069" cy="871906"/>
      </dsp:txXfrm>
    </dsp:sp>
    <dsp:sp modelId="{7139EF25-B6E6-443D-BE23-4A89590478F0}">
      <dsp:nvSpPr>
        <dsp:cNvPr id="0" name=""/>
        <dsp:cNvSpPr/>
      </dsp:nvSpPr>
      <dsp:spPr>
        <a:xfrm>
          <a:off x="3241523" y="1327345"/>
          <a:ext cx="1119770" cy="980372"/>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Font typeface="+mj-lt"/>
            <a:buNone/>
          </a:pPr>
          <a:r>
            <a:rPr lang="fr-CM" sz="1200" b="1" kern="1200" dirty="0"/>
            <a:t>Créé un nouveau projet </a:t>
          </a:r>
          <a:r>
            <a:rPr lang="fr-CM" sz="1600" b="1" kern="1200" dirty="0"/>
            <a:t>dans</a:t>
          </a:r>
          <a:r>
            <a:rPr lang="fr-CM" sz="1200" b="1" kern="1200" dirty="0"/>
            <a:t> Eclipse</a:t>
          </a:r>
          <a:endParaRPr lang="en-CM" sz="1200" kern="1200" dirty="0"/>
        </a:p>
      </dsp:txBody>
      <dsp:txXfrm>
        <a:off x="3405510" y="1470917"/>
        <a:ext cx="791796" cy="693228"/>
      </dsp:txXfrm>
    </dsp:sp>
    <dsp:sp modelId="{EF7B7CA2-D539-4F33-9209-11CE1971E6AD}">
      <dsp:nvSpPr>
        <dsp:cNvPr id="0" name=""/>
        <dsp:cNvSpPr/>
      </dsp:nvSpPr>
      <dsp:spPr>
        <a:xfrm>
          <a:off x="6801679" y="1204957"/>
          <a:ext cx="3641506" cy="1370973"/>
        </a:xfrm>
        <a:prstGeom prst="rightArrow">
          <a:avLst>
            <a:gd name="adj1" fmla="val 70000"/>
            <a:gd name="adj2" fmla="val 5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30480" tIns="7620" rIns="15240" bIns="7620" numCol="1" spcCol="1270" anchor="ctr" anchorCtr="0">
          <a:noAutofit/>
        </a:bodyPr>
        <a:lstStyle/>
        <a:p>
          <a:pPr marL="0" lvl="0" indent="0" algn="ctr" defTabSz="533400">
            <a:lnSpc>
              <a:spcPct val="90000"/>
            </a:lnSpc>
            <a:spcBef>
              <a:spcPct val="0"/>
            </a:spcBef>
            <a:spcAft>
              <a:spcPct val="35000"/>
            </a:spcAft>
            <a:buNone/>
          </a:pPr>
          <a:r>
            <a:rPr lang="fr-CM" sz="1200" kern="1200" dirty="0"/>
            <a:t>Les programmes </a:t>
          </a:r>
          <a:r>
            <a:rPr lang="fr-CM" sz="1200" b="1" kern="1200" dirty="0"/>
            <a:t>hello_drone </a:t>
          </a:r>
          <a:r>
            <a:rPr lang="fr-CM" sz="1200" kern="1200" dirty="0"/>
            <a:t>et</a:t>
          </a:r>
          <a:r>
            <a:rPr lang="fr-CM" sz="1200" b="1" kern="1200" dirty="0"/>
            <a:t> simple_goto </a:t>
          </a:r>
          <a:r>
            <a:rPr lang="fr-CM" sz="1200" kern="1200" dirty="0"/>
            <a:t>sont les programmes clefs de notre processus. Nous les avons exécutés, corrigé les erreurs et nous avons mis à jour les programmes</a:t>
          </a:r>
          <a:endParaRPr lang="en-CM" sz="1200" kern="1200" dirty="0"/>
        </a:p>
      </dsp:txBody>
      <dsp:txXfrm>
        <a:off x="7712056" y="1410603"/>
        <a:ext cx="2251288" cy="959681"/>
      </dsp:txXfrm>
    </dsp:sp>
    <dsp:sp modelId="{4854FDAC-E31C-4B45-829B-2AFF4C603C42}">
      <dsp:nvSpPr>
        <dsp:cNvPr id="0" name=""/>
        <dsp:cNvSpPr/>
      </dsp:nvSpPr>
      <dsp:spPr>
        <a:xfrm>
          <a:off x="6657280" y="1304695"/>
          <a:ext cx="1174742" cy="1171897"/>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Font typeface="+mj-lt"/>
            <a:buNone/>
          </a:pPr>
          <a:r>
            <a:rPr lang="fr-CM" sz="1200" b="1" kern="1200" dirty="0"/>
            <a:t>Exécuté</a:t>
          </a:r>
          <a:r>
            <a:rPr lang="en-US" sz="1200" b="1" kern="1200" dirty="0"/>
            <a:t> les </a:t>
          </a:r>
          <a:r>
            <a:rPr lang="fr-CM" sz="1200" b="1" kern="1200" dirty="0"/>
            <a:t>programmes</a:t>
          </a:r>
          <a:endParaRPr lang="en-CM" sz="1200" kern="1200" dirty="0"/>
        </a:p>
      </dsp:txBody>
      <dsp:txXfrm>
        <a:off x="6829317" y="1476315"/>
        <a:ext cx="830668" cy="828657"/>
      </dsp:txXfrm>
    </dsp:sp>
    <dsp:sp modelId="{28DCE486-AFA4-4E82-AF7E-A48BF5132EE9}">
      <dsp:nvSpPr>
        <dsp:cNvPr id="0" name=""/>
        <dsp:cNvSpPr/>
      </dsp:nvSpPr>
      <dsp:spPr>
        <a:xfrm flipH="1">
          <a:off x="4376767" y="0"/>
          <a:ext cx="38890" cy="79380"/>
        </a:xfrm>
        <a:prstGeom prst="rightArrow">
          <a:avLst>
            <a:gd name="adj1" fmla="val 70000"/>
            <a:gd name="adj2" fmla="val 5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sp>
    <dsp:sp modelId="{5EFE10A7-0DFE-465C-BF3C-AD8BAAD60658}">
      <dsp:nvSpPr>
        <dsp:cNvPr id="0" name=""/>
        <dsp:cNvSpPr/>
      </dsp:nvSpPr>
      <dsp:spPr>
        <a:xfrm>
          <a:off x="10072684" y="1466387"/>
          <a:ext cx="1001176" cy="861472"/>
        </a:xfrm>
        <a:prstGeom prst="ellips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Font typeface="+mj-lt"/>
            <a:buNone/>
          </a:pPr>
          <a:r>
            <a:rPr lang="fr-CM" sz="1400" b="1" kern="1200" dirty="0"/>
            <a:t>Testé et modifié</a:t>
          </a:r>
          <a:endParaRPr lang="en-CM" sz="1400" kern="1200" dirty="0"/>
        </a:p>
      </dsp:txBody>
      <dsp:txXfrm>
        <a:off x="10219303" y="1592547"/>
        <a:ext cx="707938" cy="609152"/>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ADB4A1-F83A-45CA-9DBD-58448369BC2D}">
      <dsp:nvSpPr>
        <dsp:cNvPr id="0" name=""/>
        <dsp:cNvSpPr/>
      </dsp:nvSpPr>
      <dsp:spPr>
        <a:xfrm>
          <a:off x="2754" y="1447866"/>
          <a:ext cx="1779652" cy="1826038"/>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endParaRPr lang="en-CM" sz="1100" kern="1200" dirty="0"/>
        </a:p>
        <a:p>
          <a:pPr marL="57150" lvl="1" indent="-57150" algn="l" defTabSz="488950">
            <a:lnSpc>
              <a:spcPct val="90000"/>
            </a:lnSpc>
            <a:spcBef>
              <a:spcPct val="0"/>
            </a:spcBef>
            <a:spcAft>
              <a:spcPct val="15000"/>
            </a:spcAft>
            <a:buChar char="•"/>
          </a:pPr>
          <a:r>
            <a:rPr lang="fr-CM" sz="1100" kern="1200" dirty="0"/>
            <a:t>. Ceci se fera à l’aide de la fonction </a:t>
          </a:r>
          <a:r>
            <a:rPr lang="fr-CM" sz="1100" b="1" u="sng" kern="1200" dirty="0"/>
            <a:t>input () ;</a:t>
          </a:r>
          <a:endParaRPr lang="en-CM" sz="1100" kern="1200" dirty="0"/>
        </a:p>
        <a:p>
          <a:pPr marL="57150" lvl="1" indent="-57150" algn="l" defTabSz="488950">
            <a:lnSpc>
              <a:spcPct val="90000"/>
            </a:lnSpc>
            <a:spcBef>
              <a:spcPct val="0"/>
            </a:spcBef>
            <a:spcAft>
              <a:spcPct val="15000"/>
            </a:spcAft>
            <a:buChar char="•"/>
          </a:pPr>
          <a:r>
            <a:rPr lang="fr-CM" sz="1100" b="1" kern="1200" dirty="0"/>
            <a:t>Adresses= Input (‘Entrer les adresses s’il vous plait : ’)</a:t>
          </a:r>
          <a:endParaRPr lang="en-CM" sz="1100" kern="1200" dirty="0"/>
        </a:p>
        <a:p>
          <a:pPr marL="57150" lvl="1" indent="-57150" algn="l" defTabSz="488950">
            <a:lnSpc>
              <a:spcPct val="90000"/>
            </a:lnSpc>
            <a:spcBef>
              <a:spcPct val="0"/>
            </a:spcBef>
            <a:spcAft>
              <a:spcPct val="15000"/>
            </a:spcAft>
            <a:buChar char="•"/>
          </a:pPr>
          <a:r>
            <a:rPr lang="fr-CM" sz="1100" b="1" kern="1200" dirty="0" err="1"/>
            <a:t>Print</a:t>
          </a:r>
          <a:r>
            <a:rPr lang="fr-CM" sz="1100" b="1" kern="1200" dirty="0"/>
            <a:t> (‘les adresses sont’, Adresses)</a:t>
          </a:r>
          <a:endParaRPr lang="en-CM" sz="1100" b="1" kern="1200" dirty="0"/>
        </a:p>
      </dsp:txBody>
      <dsp:txXfrm>
        <a:off x="44776" y="1489888"/>
        <a:ext cx="1695608" cy="1350700"/>
      </dsp:txXfrm>
    </dsp:sp>
    <dsp:sp modelId="{4629B3EC-481D-4811-AB1C-D55613CB3EBD}">
      <dsp:nvSpPr>
        <dsp:cNvPr id="0" name=""/>
        <dsp:cNvSpPr/>
      </dsp:nvSpPr>
      <dsp:spPr>
        <a:xfrm>
          <a:off x="978202" y="1888618"/>
          <a:ext cx="2091595" cy="2091595"/>
        </a:xfrm>
        <a:prstGeom prst="leftCircularArrow">
          <a:avLst>
            <a:gd name="adj1" fmla="val 3767"/>
            <a:gd name="adj2" fmla="val 470346"/>
            <a:gd name="adj3" fmla="val 2243224"/>
            <a:gd name="adj4" fmla="val 9021856"/>
            <a:gd name="adj5" fmla="val 4394"/>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F601BA2-7E3D-448E-8E53-0093240A042B}">
      <dsp:nvSpPr>
        <dsp:cNvPr id="0" name=""/>
        <dsp:cNvSpPr/>
      </dsp:nvSpPr>
      <dsp:spPr>
        <a:xfrm>
          <a:off x="398233" y="2780268"/>
          <a:ext cx="1581913" cy="629074"/>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Font typeface="+mj-lt"/>
            <a:buNone/>
          </a:pPr>
          <a:r>
            <a:rPr lang="fr-CM" sz="1200" b="1" kern="1200" dirty="0"/>
            <a:t>Demander à l’utilisateur de saisir les adresses qu’il souhaite visiter</a:t>
          </a:r>
          <a:endParaRPr lang="en-CM" sz="1200" kern="1200" dirty="0"/>
        </a:p>
      </dsp:txBody>
      <dsp:txXfrm>
        <a:off x="416658" y="2798693"/>
        <a:ext cx="1545063" cy="592224"/>
      </dsp:txXfrm>
    </dsp:sp>
    <dsp:sp modelId="{CE8D2808-1DB1-4820-8FE9-4DA2F90020B7}">
      <dsp:nvSpPr>
        <dsp:cNvPr id="0" name=""/>
        <dsp:cNvSpPr/>
      </dsp:nvSpPr>
      <dsp:spPr>
        <a:xfrm>
          <a:off x="2355301" y="1625685"/>
          <a:ext cx="1779652" cy="146784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fr-CM" sz="1100" kern="1200" dirty="0"/>
            <a:t>Convertir les adresses en coordonnées GPS est référé comme le </a:t>
          </a:r>
          <a:r>
            <a:rPr lang="fr-CM" sz="1100" b="1" kern="1200" dirty="0"/>
            <a:t>Géocodage. </a:t>
          </a:r>
          <a:r>
            <a:rPr lang="fr-CM" sz="1100" kern="1200" dirty="0"/>
            <a:t>Ceci se fera dans les étapes suivantes ;</a:t>
          </a:r>
          <a:endParaRPr lang="en-CM" sz="1100" kern="1200" dirty="0"/>
        </a:p>
      </dsp:txBody>
      <dsp:txXfrm>
        <a:off x="2389080" y="1974001"/>
        <a:ext cx="1712094" cy="1085745"/>
      </dsp:txXfrm>
    </dsp:sp>
    <dsp:sp modelId="{73F85454-F286-43AB-BCC0-8F44DEE769F2}">
      <dsp:nvSpPr>
        <dsp:cNvPr id="0" name=""/>
        <dsp:cNvSpPr/>
      </dsp:nvSpPr>
      <dsp:spPr>
        <a:xfrm>
          <a:off x="3306618" y="644583"/>
          <a:ext cx="2467168" cy="2467168"/>
        </a:xfrm>
        <a:prstGeom prst="circularArrow">
          <a:avLst>
            <a:gd name="adj1" fmla="val 3193"/>
            <a:gd name="adj2" fmla="val 393332"/>
            <a:gd name="adj3" fmla="val 19431157"/>
            <a:gd name="adj4" fmla="val 12575511"/>
            <a:gd name="adj5" fmla="val 3725"/>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C2D954A-98CC-42C7-9870-D22DB35E4B0A}">
      <dsp:nvSpPr>
        <dsp:cNvPr id="0" name=""/>
        <dsp:cNvSpPr/>
      </dsp:nvSpPr>
      <dsp:spPr>
        <a:xfrm>
          <a:off x="2750780" y="1311148"/>
          <a:ext cx="1581913" cy="629074"/>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Font typeface="+mj-lt"/>
            <a:buNone/>
          </a:pPr>
          <a:r>
            <a:rPr lang="fr-CM" sz="1200" b="1" kern="1200" dirty="0"/>
            <a:t>Convertir les adresses en coordonnées GPS</a:t>
          </a:r>
          <a:endParaRPr lang="en-CM" sz="1200" kern="1200" dirty="0"/>
        </a:p>
      </dsp:txBody>
      <dsp:txXfrm>
        <a:off x="2769205" y="1329573"/>
        <a:ext cx="1545063" cy="592224"/>
      </dsp:txXfrm>
    </dsp:sp>
    <dsp:sp modelId="{9843D18E-E603-408E-BFE3-2A4163901453}">
      <dsp:nvSpPr>
        <dsp:cNvPr id="0" name=""/>
        <dsp:cNvSpPr/>
      </dsp:nvSpPr>
      <dsp:spPr>
        <a:xfrm>
          <a:off x="4707849" y="1625685"/>
          <a:ext cx="2037345" cy="146784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114300" lvl="1" indent="-114300" algn="l" defTabSz="533400">
            <a:lnSpc>
              <a:spcPct val="90000"/>
            </a:lnSpc>
            <a:spcBef>
              <a:spcPct val="0"/>
            </a:spcBef>
            <a:spcAft>
              <a:spcPct val="15000"/>
            </a:spcAft>
            <a:buChar char="•"/>
          </a:pPr>
          <a:r>
            <a:rPr lang="fr-CM" sz="1200" kern="1200" dirty="0"/>
            <a:t>Le drone décollera utilisant la fonction </a:t>
          </a:r>
          <a:r>
            <a:rPr lang="fr-CM" sz="1200" b="1" kern="1200" dirty="0"/>
            <a:t>takeoff </a:t>
          </a:r>
          <a:endParaRPr lang="en-CM" sz="400" kern="1200" dirty="0"/>
        </a:p>
        <a:p>
          <a:pPr marL="114300" lvl="1" indent="-114300" algn="l" defTabSz="622300">
            <a:lnSpc>
              <a:spcPct val="90000"/>
            </a:lnSpc>
            <a:spcBef>
              <a:spcPct val="0"/>
            </a:spcBef>
            <a:spcAft>
              <a:spcPct val="15000"/>
            </a:spcAft>
            <a:buChar char="•"/>
          </a:pPr>
          <a:r>
            <a:rPr lang="en-US" sz="1400" b="1" kern="1200" dirty="0"/>
            <a:t>print ("Taking off!")</a:t>
          </a:r>
          <a:endParaRPr lang="en-CM" sz="1400" b="1" kern="1200" dirty="0"/>
        </a:p>
        <a:p>
          <a:pPr marL="114300" lvl="1" indent="-114300" algn="l" defTabSz="622300">
            <a:lnSpc>
              <a:spcPct val="90000"/>
            </a:lnSpc>
            <a:spcBef>
              <a:spcPct val="0"/>
            </a:spcBef>
            <a:spcAft>
              <a:spcPct val="15000"/>
            </a:spcAft>
            <a:buChar char="•"/>
          </a:pPr>
          <a:r>
            <a:rPr lang="en-US" sz="1400" b="1" kern="1200" dirty="0" err="1"/>
            <a:t>vehicle.simple_takeoff</a:t>
          </a:r>
          <a:r>
            <a:rPr lang="en-US" sz="1400" b="1" kern="1200" dirty="0"/>
            <a:t> (</a:t>
          </a:r>
          <a:endParaRPr lang="en-CM" sz="1400" b="1" kern="1200" dirty="0"/>
        </a:p>
      </dsp:txBody>
      <dsp:txXfrm>
        <a:off x="4741628" y="1659464"/>
        <a:ext cx="1969787" cy="1085745"/>
      </dsp:txXfrm>
    </dsp:sp>
    <dsp:sp modelId="{BA204C6E-1C8E-4FBF-AEAE-CDF2CB8A9B68}">
      <dsp:nvSpPr>
        <dsp:cNvPr id="0" name=""/>
        <dsp:cNvSpPr/>
      </dsp:nvSpPr>
      <dsp:spPr>
        <a:xfrm>
          <a:off x="5794184" y="1675415"/>
          <a:ext cx="2376850" cy="2376850"/>
        </a:xfrm>
        <a:prstGeom prst="leftCircularArrow">
          <a:avLst>
            <a:gd name="adj1" fmla="val 3315"/>
            <a:gd name="adj2" fmla="val 409453"/>
            <a:gd name="adj3" fmla="val 2186742"/>
            <a:gd name="adj4" fmla="val 9026267"/>
            <a:gd name="adj5" fmla="val 3867"/>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593C023-7EC8-4CF9-A67C-C073C1A116A5}">
      <dsp:nvSpPr>
        <dsp:cNvPr id="0" name=""/>
        <dsp:cNvSpPr/>
      </dsp:nvSpPr>
      <dsp:spPr>
        <a:xfrm>
          <a:off x="5232174" y="2778989"/>
          <a:ext cx="1581913" cy="629074"/>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Font typeface="+mj-lt"/>
            <a:buNone/>
          </a:pPr>
          <a:r>
            <a:rPr lang="fr-CM" sz="1200" b="1" kern="1200" dirty="0"/>
            <a:t>Faire décoller le drone</a:t>
          </a:r>
          <a:endParaRPr lang="en-CM" sz="1200" kern="1200" dirty="0"/>
        </a:p>
      </dsp:txBody>
      <dsp:txXfrm>
        <a:off x="5250599" y="2797414"/>
        <a:ext cx="1545063" cy="592224"/>
      </dsp:txXfrm>
    </dsp:sp>
    <dsp:sp modelId="{FD1DCEB0-61B3-4568-BC3C-6C4D8EEA8605}">
      <dsp:nvSpPr>
        <dsp:cNvPr id="0" name=""/>
        <dsp:cNvSpPr/>
      </dsp:nvSpPr>
      <dsp:spPr>
        <a:xfrm>
          <a:off x="7189242" y="1485806"/>
          <a:ext cx="2275748" cy="1745615"/>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fr-CM" sz="1100" kern="1200" dirty="0"/>
            <a:t>. Ici les fonctions utilisées sont simples comme la fonction </a:t>
          </a:r>
          <a:r>
            <a:rPr lang="fr-CM" sz="1100" b="1" kern="1200" dirty="0" err="1"/>
            <a:t>Goto</a:t>
          </a:r>
          <a:r>
            <a:rPr lang="fr-CM" sz="1100" b="1" kern="1200" dirty="0"/>
            <a:t> ;</a:t>
          </a:r>
          <a:endParaRPr lang="en-CM" sz="1100" kern="1200" dirty="0"/>
        </a:p>
        <a:p>
          <a:pPr marL="57150" lvl="1" indent="-57150" algn="l" defTabSz="488950">
            <a:lnSpc>
              <a:spcPct val="90000"/>
            </a:lnSpc>
            <a:spcBef>
              <a:spcPct val="0"/>
            </a:spcBef>
            <a:spcAft>
              <a:spcPct val="15000"/>
            </a:spcAft>
            <a:buChar char="•"/>
          </a:pPr>
          <a:r>
            <a:rPr lang="en-US" sz="1100" b="1" kern="1200" dirty="0"/>
            <a:t>print ("Going towards first point ")</a:t>
          </a:r>
          <a:endParaRPr lang="en-CM" sz="1100" kern="1200" dirty="0"/>
        </a:p>
        <a:p>
          <a:pPr marL="57150" lvl="1" indent="-57150" algn="l" defTabSz="488950">
            <a:lnSpc>
              <a:spcPct val="90000"/>
            </a:lnSpc>
            <a:spcBef>
              <a:spcPct val="0"/>
            </a:spcBef>
            <a:spcAft>
              <a:spcPct val="15000"/>
            </a:spcAft>
            <a:buChar char="•"/>
          </a:pPr>
          <a:r>
            <a:rPr lang="en-US" sz="1100" b="1" kern="1200" dirty="0"/>
            <a:t>point1 = </a:t>
          </a:r>
          <a:r>
            <a:rPr lang="en-US" sz="1100" b="1" kern="1200" dirty="0" err="1"/>
            <a:t>LocationGlobalRelative</a:t>
          </a:r>
          <a:r>
            <a:rPr lang="en-US" sz="1100" b="1" kern="1200" dirty="0"/>
            <a:t> (-35.361354, 149.165218, 20)</a:t>
          </a:r>
          <a:endParaRPr lang="en-CM" sz="1100" b="1" kern="1200" dirty="0"/>
        </a:p>
        <a:p>
          <a:pPr marL="57150" lvl="1" indent="-57150" algn="l" defTabSz="488950">
            <a:lnSpc>
              <a:spcPct val="90000"/>
            </a:lnSpc>
            <a:spcBef>
              <a:spcPct val="0"/>
            </a:spcBef>
            <a:spcAft>
              <a:spcPct val="15000"/>
            </a:spcAft>
            <a:buChar char="•"/>
          </a:pPr>
          <a:r>
            <a:rPr lang="en-US" sz="1100" b="1" kern="1200" dirty="0" err="1"/>
            <a:t>vehicle.simple_goto</a:t>
          </a:r>
          <a:r>
            <a:rPr lang="en-US" sz="1100" b="1" kern="1200" dirty="0"/>
            <a:t>(point1)</a:t>
          </a:r>
          <a:endParaRPr lang="en-CM" sz="1100" b="1" kern="1200" dirty="0"/>
        </a:p>
      </dsp:txBody>
      <dsp:txXfrm>
        <a:off x="7229413" y="1900037"/>
        <a:ext cx="2195406" cy="1291212"/>
      </dsp:txXfrm>
    </dsp:sp>
    <dsp:sp modelId="{08937EF8-FFB1-4447-9266-0A695D9B115D}">
      <dsp:nvSpPr>
        <dsp:cNvPr id="0" name=""/>
        <dsp:cNvSpPr/>
      </dsp:nvSpPr>
      <dsp:spPr>
        <a:xfrm>
          <a:off x="8394599" y="666272"/>
          <a:ext cx="2376850" cy="2376850"/>
        </a:xfrm>
        <a:prstGeom prst="circularArrow">
          <a:avLst>
            <a:gd name="adj1" fmla="val 3315"/>
            <a:gd name="adj2" fmla="val 409453"/>
            <a:gd name="adj3" fmla="val 19414399"/>
            <a:gd name="adj4" fmla="val 12574873"/>
            <a:gd name="adj5" fmla="val 3867"/>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B117C734-FFA8-4BD0-AEA0-AE66470F3C09}">
      <dsp:nvSpPr>
        <dsp:cNvPr id="0" name=""/>
        <dsp:cNvSpPr/>
      </dsp:nvSpPr>
      <dsp:spPr>
        <a:xfrm>
          <a:off x="7832769" y="1310156"/>
          <a:ext cx="1581913" cy="629074"/>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Font typeface="+mj-lt"/>
            <a:buNone/>
          </a:pPr>
          <a:r>
            <a:rPr lang="fr-CM" sz="1200" b="1" kern="1200" dirty="0"/>
            <a:t>Visiter les destinations </a:t>
          </a:r>
          <a:endParaRPr lang="en-CM" sz="1200" kern="1200" dirty="0"/>
        </a:p>
      </dsp:txBody>
      <dsp:txXfrm>
        <a:off x="7851194" y="1328581"/>
        <a:ext cx="1545063" cy="592224"/>
      </dsp:txXfrm>
    </dsp:sp>
    <dsp:sp modelId="{FCE726C8-A24D-4329-A3E3-37CAF21787B8}">
      <dsp:nvSpPr>
        <dsp:cNvPr id="0" name=""/>
        <dsp:cNvSpPr/>
      </dsp:nvSpPr>
      <dsp:spPr>
        <a:xfrm>
          <a:off x="9840146" y="1438349"/>
          <a:ext cx="1779652" cy="1845208"/>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20955" rIns="20955" bIns="20955" numCol="1" spcCol="1270" anchor="t" anchorCtr="0">
          <a:noAutofit/>
        </a:bodyPr>
        <a:lstStyle/>
        <a:p>
          <a:pPr marL="57150" lvl="1" indent="-57150" algn="l" defTabSz="488950">
            <a:lnSpc>
              <a:spcPct val="90000"/>
            </a:lnSpc>
            <a:spcBef>
              <a:spcPct val="0"/>
            </a:spcBef>
            <a:spcAft>
              <a:spcPct val="15000"/>
            </a:spcAft>
            <a:buChar char="•"/>
          </a:pPr>
          <a:r>
            <a:rPr lang="fr-CM" sz="1100" kern="1200" dirty="0"/>
            <a:t>Ici la fonction return to launch est utilisé car les coordonnées du point de départ sont gardées.</a:t>
          </a:r>
          <a:endParaRPr lang="en-CM" sz="1100" kern="1200" dirty="0"/>
        </a:p>
        <a:p>
          <a:pPr marL="57150" lvl="1" indent="-57150" algn="l" defTabSz="488950">
            <a:lnSpc>
              <a:spcPct val="90000"/>
            </a:lnSpc>
            <a:spcBef>
              <a:spcPct val="0"/>
            </a:spcBef>
            <a:spcAft>
              <a:spcPct val="15000"/>
            </a:spcAft>
            <a:buChar char="•"/>
          </a:pPr>
          <a:r>
            <a:rPr lang="en-US" sz="1100" b="1" kern="1200" dirty="0"/>
            <a:t>print ("Returning to Launch")</a:t>
          </a:r>
          <a:endParaRPr lang="en-CM" sz="1100" b="1" kern="1200" dirty="0"/>
        </a:p>
        <a:p>
          <a:pPr marL="57150" lvl="1" indent="-57150" algn="l" defTabSz="488950">
            <a:lnSpc>
              <a:spcPct val="90000"/>
            </a:lnSpc>
            <a:spcBef>
              <a:spcPct val="0"/>
            </a:spcBef>
            <a:spcAft>
              <a:spcPct val="15000"/>
            </a:spcAft>
            <a:buChar char="•"/>
          </a:pPr>
          <a:r>
            <a:rPr lang="en-US" sz="1100" b="1" kern="1200" dirty="0" err="1"/>
            <a:t>vehicle.mode</a:t>
          </a:r>
          <a:r>
            <a:rPr lang="en-US" sz="1100" b="1" kern="1200" dirty="0"/>
            <a:t> = </a:t>
          </a:r>
          <a:r>
            <a:rPr lang="en-US" sz="1100" b="1" kern="1200" dirty="0" err="1"/>
            <a:t>VehicleMode</a:t>
          </a:r>
          <a:r>
            <a:rPr lang="en-US" sz="1100" b="1" kern="1200" dirty="0"/>
            <a:t>("RTL").</a:t>
          </a:r>
          <a:endParaRPr lang="en-CM" sz="1100" b="1" kern="1200" dirty="0"/>
        </a:p>
      </dsp:txBody>
      <dsp:txXfrm>
        <a:off x="9882609" y="1480812"/>
        <a:ext cx="1694726" cy="1364880"/>
      </dsp:txXfrm>
    </dsp:sp>
    <dsp:sp modelId="{32B5EB79-6B5D-41C7-895D-92F8DFA602E6}">
      <dsp:nvSpPr>
        <dsp:cNvPr id="0" name=""/>
        <dsp:cNvSpPr/>
      </dsp:nvSpPr>
      <dsp:spPr>
        <a:xfrm>
          <a:off x="10235625" y="2780336"/>
          <a:ext cx="1581913" cy="629074"/>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Font typeface="+mj-lt"/>
            <a:buNone/>
          </a:pPr>
          <a:r>
            <a:rPr lang="fr-CM" sz="1200" b="1" kern="1200" dirty="0"/>
            <a:t>Revenir se poser au point de départ</a:t>
          </a:r>
          <a:endParaRPr lang="en-CM" sz="1200" kern="1200" dirty="0"/>
        </a:p>
      </dsp:txBody>
      <dsp:txXfrm>
        <a:off x="10254050" y="2798761"/>
        <a:ext cx="1545063" cy="592224"/>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F97291-0D92-47A2-9F57-990222B7B5DF}">
      <dsp:nvSpPr>
        <dsp:cNvPr id="0" name=""/>
        <dsp:cNvSpPr/>
      </dsp:nvSpPr>
      <dsp:spPr>
        <a:xfrm rot="5400000">
          <a:off x="1476240" y="784381"/>
          <a:ext cx="1224499" cy="147684"/>
        </a:xfrm>
        <a:prstGeom prst="rect">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A5EE2B09-8E20-4FCA-A04B-9E971359051F}">
      <dsp:nvSpPr>
        <dsp:cNvPr id="0" name=""/>
        <dsp:cNvSpPr/>
      </dsp:nvSpPr>
      <dsp:spPr>
        <a:xfrm>
          <a:off x="1757199" y="1832"/>
          <a:ext cx="1640939" cy="98456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dirty="0"/>
            <a:t>Objectif précis</a:t>
          </a:r>
          <a:endParaRPr lang="fr-CM" sz="1900" kern="1200" dirty="0"/>
        </a:p>
      </dsp:txBody>
      <dsp:txXfrm>
        <a:off x="1786036" y="30669"/>
        <a:ext cx="1583265" cy="926889"/>
      </dsp:txXfrm>
    </dsp:sp>
    <dsp:sp modelId="{29E1BF0D-99A5-41BE-B543-A2E0B1970E81}">
      <dsp:nvSpPr>
        <dsp:cNvPr id="0" name=""/>
        <dsp:cNvSpPr/>
      </dsp:nvSpPr>
      <dsp:spPr>
        <a:xfrm rot="5400000">
          <a:off x="1476240" y="2015085"/>
          <a:ext cx="1224499" cy="147684"/>
        </a:xfrm>
        <a:prstGeom prst="rect">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E873EA6-2383-4CDF-84D4-9B7E0E1BE572}">
      <dsp:nvSpPr>
        <dsp:cNvPr id="0" name=""/>
        <dsp:cNvSpPr/>
      </dsp:nvSpPr>
      <dsp:spPr>
        <a:xfrm>
          <a:off x="1757199" y="1232537"/>
          <a:ext cx="1640939" cy="98456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dirty="0"/>
            <a:t>De nature complexe</a:t>
          </a:r>
          <a:endParaRPr lang="fr-CM" sz="1900" kern="1200" dirty="0"/>
        </a:p>
      </dsp:txBody>
      <dsp:txXfrm>
        <a:off x="1786036" y="1261374"/>
        <a:ext cx="1583265" cy="926889"/>
      </dsp:txXfrm>
    </dsp:sp>
    <dsp:sp modelId="{FBD6A6BF-3836-44C0-BB3E-216EB96A8E01}">
      <dsp:nvSpPr>
        <dsp:cNvPr id="0" name=""/>
        <dsp:cNvSpPr/>
      </dsp:nvSpPr>
      <dsp:spPr>
        <a:xfrm>
          <a:off x="2091592" y="2630438"/>
          <a:ext cx="2176244" cy="147684"/>
        </a:xfrm>
        <a:prstGeom prst="rect">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52BD083-9F55-4158-92DC-936ABFC1D549}">
      <dsp:nvSpPr>
        <dsp:cNvPr id="0" name=""/>
        <dsp:cNvSpPr/>
      </dsp:nvSpPr>
      <dsp:spPr>
        <a:xfrm>
          <a:off x="1757199" y="2463241"/>
          <a:ext cx="1640939" cy="98456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dirty="0"/>
            <a:t>Disposer de contraintes fortes</a:t>
          </a:r>
          <a:endParaRPr lang="fr-CM" sz="1900" kern="1200" dirty="0"/>
        </a:p>
      </dsp:txBody>
      <dsp:txXfrm>
        <a:off x="1786036" y="2492078"/>
        <a:ext cx="1583265" cy="926889"/>
      </dsp:txXfrm>
    </dsp:sp>
    <dsp:sp modelId="{45853FC7-AF2C-4D95-B363-783EED20767C}">
      <dsp:nvSpPr>
        <dsp:cNvPr id="0" name=""/>
        <dsp:cNvSpPr/>
      </dsp:nvSpPr>
      <dsp:spPr>
        <a:xfrm rot="16200000">
          <a:off x="3658689" y="2015085"/>
          <a:ext cx="1224499" cy="147684"/>
        </a:xfrm>
        <a:prstGeom prst="rect">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F68D91A-6007-4D9B-879F-884701F4E905}">
      <dsp:nvSpPr>
        <dsp:cNvPr id="0" name=""/>
        <dsp:cNvSpPr/>
      </dsp:nvSpPr>
      <dsp:spPr>
        <a:xfrm>
          <a:off x="3939648" y="2463241"/>
          <a:ext cx="1640939" cy="98456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dirty="0"/>
            <a:t>Unique et Innovant</a:t>
          </a:r>
          <a:endParaRPr lang="fr-CM" sz="1900" kern="1200" dirty="0"/>
        </a:p>
      </dsp:txBody>
      <dsp:txXfrm>
        <a:off x="3968485" y="2492078"/>
        <a:ext cx="1583265" cy="926889"/>
      </dsp:txXfrm>
    </dsp:sp>
    <dsp:sp modelId="{196514B4-E796-4FF7-AE9F-5FFFD052C79B}">
      <dsp:nvSpPr>
        <dsp:cNvPr id="0" name=""/>
        <dsp:cNvSpPr/>
      </dsp:nvSpPr>
      <dsp:spPr>
        <a:xfrm rot="16200000">
          <a:off x="3658689" y="784381"/>
          <a:ext cx="1224499" cy="147684"/>
        </a:xfrm>
        <a:prstGeom prst="rect">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F559E43F-DC6C-4282-8F3E-A2F080B1429D}">
      <dsp:nvSpPr>
        <dsp:cNvPr id="0" name=""/>
        <dsp:cNvSpPr/>
      </dsp:nvSpPr>
      <dsp:spPr>
        <a:xfrm>
          <a:off x="3939648" y="1232537"/>
          <a:ext cx="1640939" cy="98456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dirty="0"/>
            <a:t>Collectif</a:t>
          </a:r>
          <a:endParaRPr lang="fr-CM" sz="1900" kern="1200" dirty="0"/>
        </a:p>
      </dsp:txBody>
      <dsp:txXfrm>
        <a:off x="3968485" y="1261374"/>
        <a:ext cx="1583265" cy="926889"/>
      </dsp:txXfrm>
    </dsp:sp>
    <dsp:sp modelId="{11ED5A7E-1979-4BE5-AD10-43E7E5D764D1}">
      <dsp:nvSpPr>
        <dsp:cNvPr id="0" name=""/>
        <dsp:cNvSpPr/>
      </dsp:nvSpPr>
      <dsp:spPr>
        <a:xfrm>
          <a:off x="4274041" y="169029"/>
          <a:ext cx="2176244" cy="147684"/>
        </a:xfrm>
        <a:prstGeom prst="rect">
          <a:avLst/>
        </a:prstGeom>
        <a:gradFill rotWithShape="0">
          <a:gsLst>
            <a:gs pos="0">
              <a:schemeClr val="accent1">
                <a:tint val="60000"/>
                <a:hueOff val="0"/>
                <a:satOff val="0"/>
                <a:lumOff val="0"/>
                <a:alphaOff val="0"/>
                <a:tint val="98000"/>
                <a:satMod val="110000"/>
                <a:lumMod val="104000"/>
              </a:schemeClr>
            </a:gs>
            <a:gs pos="69000">
              <a:schemeClr val="accent1">
                <a:tint val="60000"/>
                <a:hueOff val="0"/>
                <a:satOff val="0"/>
                <a:lumOff val="0"/>
                <a:alphaOff val="0"/>
                <a:shade val="88000"/>
                <a:satMod val="130000"/>
                <a:lumMod val="92000"/>
              </a:schemeClr>
            </a:gs>
            <a:gs pos="100000">
              <a:schemeClr val="accent1">
                <a:tint val="60000"/>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109299DD-5D6A-4903-A0B2-E58F5C188912}">
      <dsp:nvSpPr>
        <dsp:cNvPr id="0" name=""/>
        <dsp:cNvSpPr/>
      </dsp:nvSpPr>
      <dsp:spPr>
        <a:xfrm>
          <a:off x="3939648" y="1832"/>
          <a:ext cx="1640939" cy="98456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dirty="0"/>
            <a:t>Réaliste</a:t>
          </a:r>
          <a:endParaRPr lang="fr-CM" sz="1900" kern="1200" dirty="0"/>
        </a:p>
      </dsp:txBody>
      <dsp:txXfrm>
        <a:off x="3968485" y="30669"/>
        <a:ext cx="1583265" cy="926889"/>
      </dsp:txXfrm>
    </dsp:sp>
    <dsp:sp modelId="{B51C8083-D36F-4167-B731-C5CEC7530939}">
      <dsp:nvSpPr>
        <dsp:cNvPr id="0" name=""/>
        <dsp:cNvSpPr/>
      </dsp:nvSpPr>
      <dsp:spPr>
        <a:xfrm>
          <a:off x="6122098" y="1832"/>
          <a:ext cx="1640939" cy="984563"/>
        </a:xfrm>
        <a:prstGeom prst="roundRect">
          <a:avLst>
            <a:gd name="adj" fmla="val 100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fr-FR" sz="1900" kern="1200" dirty="0"/>
            <a:t>Limité dans le temps et l’espace</a:t>
          </a:r>
          <a:endParaRPr lang="fr-CM" sz="1900" kern="1200" dirty="0"/>
        </a:p>
      </dsp:txBody>
      <dsp:txXfrm>
        <a:off x="6150935" y="30669"/>
        <a:ext cx="1583265" cy="9268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276E6A-8E7A-491F-90D5-7C6044BEF37A}">
      <dsp:nvSpPr>
        <dsp:cNvPr id="0" name=""/>
        <dsp:cNvSpPr/>
      </dsp:nvSpPr>
      <dsp:spPr>
        <a:xfrm>
          <a:off x="1832414" y="0"/>
          <a:ext cx="3830031" cy="3830031"/>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77115A5E-923E-4DE3-A938-85F9717B1EEC}">
      <dsp:nvSpPr>
        <dsp:cNvPr id="0" name=""/>
        <dsp:cNvSpPr/>
      </dsp:nvSpPr>
      <dsp:spPr>
        <a:xfrm>
          <a:off x="2196266" y="363852"/>
          <a:ext cx="1493712" cy="1493712"/>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fr-FR" sz="2400" b="1" kern="1200"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FSp1</a:t>
          </a:r>
          <a:endParaRPr lang="en-CM" sz="2400" kern="1200" dirty="0"/>
        </a:p>
      </dsp:txBody>
      <dsp:txXfrm>
        <a:off x="2269183" y="436769"/>
        <a:ext cx="1347878" cy="1347878"/>
      </dsp:txXfrm>
    </dsp:sp>
    <dsp:sp modelId="{F1E9BE6D-D044-472E-9C4E-B6E5C73A2ABB}">
      <dsp:nvSpPr>
        <dsp:cNvPr id="0" name=""/>
        <dsp:cNvSpPr/>
      </dsp:nvSpPr>
      <dsp:spPr>
        <a:xfrm>
          <a:off x="3769113" y="363852"/>
          <a:ext cx="1565245" cy="1493712"/>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fr-FR" sz="1700" b="1" kern="1200" cap="none" spc="0" dirty="0">
              <a:ln w="6600">
                <a:solidFill>
                  <a:schemeClr val="accent2"/>
                </a:solidFill>
                <a:prstDash val="solid"/>
              </a:ln>
              <a:solidFill>
                <a:srgbClr val="FFFFFF"/>
              </a:solidFill>
              <a:effectLst>
                <a:outerShdw dist="38100" dir="2700000" algn="tl" rotWithShape="0">
                  <a:schemeClr val="accent2"/>
                </a:outerShdw>
              </a:effectLst>
            </a:rPr>
            <a:t>Prendre des vue</a:t>
          </a:r>
          <a:endParaRPr lang="en-CM" sz="1700" b="1" kern="1200" cap="none" spc="0" dirty="0">
            <a:ln w="6600">
              <a:solidFill>
                <a:schemeClr val="accent2"/>
              </a:solidFill>
              <a:prstDash val="solid"/>
            </a:ln>
            <a:solidFill>
              <a:srgbClr val="FFFFFF"/>
            </a:solidFill>
            <a:effectLst>
              <a:outerShdw dist="38100" dir="2700000" algn="tl" rotWithShape="0">
                <a:schemeClr val="accent2"/>
              </a:outerShdw>
            </a:effectLst>
          </a:endParaRPr>
        </a:p>
      </dsp:txBody>
      <dsp:txXfrm>
        <a:off x="3842030" y="436769"/>
        <a:ext cx="1419411" cy="1347878"/>
      </dsp:txXfrm>
    </dsp:sp>
    <dsp:sp modelId="{F2993536-071F-4171-B62A-7A6F6FBCCA5C}">
      <dsp:nvSpPr>
        <dsp:cNvPr id="0" name=""/>
        <dsp:cNvSpPr/>
      </dsp:nvSpPr>
      <dsp:spPr>
        <a:xfrm>
          <a:off x="2196266" y="1972465"/>
          <a:ext cx="1493712" cy="1493712"/>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fr-FR" sz="2400" b="1" kern="1200"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FSp2 </a:t>
          </a:r>
          <a:endParaRPr lang="en-CM" sz="2400" kern="1200" dirty="0"/>
        </a:p>
      </dsp:txBody>
      <dsp:txXfrm>
        <a:off x="2269183" y="2045382"/>
        <a:ext cx="1347878" cy="1347878"/>
      </dsp:txXfrm>
    </dsp:sp>
    <dsp:sp modelId="{11171C72-33A1-4EF6-855B-5A156E30314B}">
      <dsp:nvSpPr>
        <dsp:cNvPr id="0" name=""/>
        <dsp:cNvSpPr/>
      </dsp:nvSpPr>
      <dsp:spPr>
        <a:xfrm>
          <a:off x="3804879" y="1972465"/>
          <a:ext cx="1493712" cy="1493712"/>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fr-FR" sz="1700" b="1" kern="1200" cap="none" spc="0" dirty="0">
              <a:ln w="6600">
                <a:solidFill>
                  <a:schemeClr val="accent2"/>
                </a:solidFill>
                <a:prstDash val="solid"/>
              </a:ln>
              <a:solidFill>
                <a:srgbClr val="FFFFFF"/>
              </a:solidFill>
              <a:effectLst>
                <a:outerShdw dist="38100" dir="2700000" algn="tl" rotWithShape="0">
                  <a:schemeClr val="accent2"/>
                </a:outerShdw>
              </a:effectLst>
            </a:rPr>
            <a:t>Transporté des Object qui ont une très petite masse</a:t>
          </a:r>
          <a:endParaRPr lang="en-CM" sz="1700" b="1" kern="1200" cap="none" spc="0" dirty="0">
            <a:ln w="6600">
              <a:solidFill>
                <a:schemeClr val="accent2"/>
              </a:solidFill>
              <a:prstDash val="solid"/>
            </a:ln>
            <a:solidFill>
              <a:srgbClr val="FFFFFF"/>
            </a:solidFill>
            <a:effectLst>
              <a:outerShdw dist="38100" dir="2700000" algn="tl" rotWithShape="0">
                <a:schemeClr val="accent2"/>
              </a:outerShdw>
            </a:effectLst>
          </a:endParaRPr>
        </a:p>
      </dsp:txBody>
      <dsp:txXfrm>
        <a:off x="3877796" y="2045382"/>
        <a:ext cx="1347878" cy="13478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5A472B-9E58-4CE2-9D89-7A2D591C733F}">
      <dsp:nvSpPr>
        <dsp:cNvPr id="0" name=""/>
        <dsp:cNvSpPr/>
      </dsp:nvSpPr>
      <dsp:spPr>
        <a:xfrm>
          <a:off x="0" y="421"/>
          <a:ext cx="9572238"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2DA2E46-5D42-405E-890B-2291BAE57CD2}">
      <dsp:nvSpPr>
        <dsp:cNvPr id="0" name=""/>
        <dsp:cNvSpPr/>
      </dsp:nvSpPr>
      <dsp:spPr>
        <a:xfrm>
          <a:off x="0" y="421"/>
          <a:ext cx="9572238" cy="492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fr-FR"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Utilisateur </a:t>
          </a:r>
          <a:endParaRPr lang="en-CM"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sp:txBody>
      <dsp:txXfrm>
        <a:off x="0" y="421"/>
        <a:ext cx="9572238" cy="492685"/>
      </dsp:txXfrm>
    </dsp:sp>
    <dsp:sp modelId="{3601F604-C054-4A60-86AE-C9C09AEE92B1}">
      <dsp:nvSpPr>
        <dsp:cNvPr id="0" name=""/>
        <dsp:cNvSpPr/>
      </dsp:nvSpPr>
      <dsp:spPr>
        <a:xfrm>
          <a:off x="0" y="493106"/>
          <a:ext cx="9572238"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CF3C3A45-48F0-45F1-8D3C-040C948004AE}">
      <dsp:nvSpPr>
        <dsp:cNvPr id="0" name=""/>
        <dsp:cNvSpPr/>
      </dsp:nvSpPr>
      <dsp:spPr>
        <a:xfrm>
          <a:off x="0" y="493106"/>
          <a:ext cx="9572238" cy="492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fr-FR"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Object a livré </a:t>
          </a:r>
          <a:endParaRPr lang="en-CM"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sp:txBody>
      <dsp:txXfrm>
        <a:off x="0" y="493106"/>
        <a:ext cx="9572238" cy="492685"/>
      </dsp:txXfrm>
    </dsp:sp>
    <dsp:sp modelId="{B1811D9E-C3FF-41B4-AD74-BEF5DB136523}">
      <dsp:nvSpPr>
        <dsp:cNvPr id="0" name=""/>
        <dsp:cNvSpPr/>
      </dsp:nvSpPr>
      <dsp:spPr>
        <a:xfrm>
          <a:off x="0" y="985791"/>
          <a:ext cx="9572238"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7EA1C296-1649-46F2-8FAC-116231AD889C}">
      <dsp:nvSpPr>
        <dsp:cNvPr id="0" name=""/>
        <dsp:cNvSpPr/>
      </dsp:nvSpPr>
      <dsp:spPr>
        <a:xfrm>
          <a:off x="0" y="985791"/>
          <a:ext cx="9572238" cy="492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fr-FR"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Système  de maintenance</a:t>
          </a:r>
          <a:endParaRPr lang="en-CM"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sp:txBody>
      <dsp:txXfrm>
        <a:off x="0" y="985791"/>
        <a:ext cx="9572238" cy="492685"/>
      </dsp:txXfrm>
    </dsp:sp>
    <dsp:sp modelId="{348F4D3B-EADF-48C4-A937-4F5065C0E035}">
      <dsp:nvSpPr>
        <dsp:cNvPr id="0" name=""/>
        <dsp:cNvSpPr/>
      </dsp:nvSpPr>
      <dsp:spPr>
        <a:xfrm>
          <a:off x="0" y="1478476"/>
          <a:ext cx="9572238"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4138A0D-A738-4A19-95EB-8432F83FAEC4}">
      <dsp:nvSpPr>
        <dsp:cNvPr id="0" name=""/>
        <dsp:cNvSpPr/>
      </dsp:nvSpPr>
      <dsp:spPr>
        <a:xfrm>
          <a:off x="0" y="1478476"/>
          <a:ext cx="9572238" cy="492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fr-FR"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Relief</a:t>
          </a:r>
          <a:endParaRPr lang="en-CM"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sp:txBody>
      <dsp:txXfrm>
        <a:off x="0" y="1478476"/>
        <a:ext cx="9572238" cy="492685"/>
      </dsp:txXfrm>
    </dsp:sp>
    <dsp:sp modelId="{893C7316-C019-4D03-96B4-A191D9913C4D}">
      <dsp:nvSpPr>
        <dsp:cNvPr id="0" name=""/>
        <dsp:cNvSpPr/>
      </dsp:nvSpPr>
      <dsp:spPr>
        <a:xfrm>
          <a:off x="0" y="1971161"/>
          <a:ext cx="9572238"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55CE4699-7417-4E7B-8CCE-F24DB66EF862}">
      <dsp:nvSpPr>
        <dsp:cNvPr id="0" name=""/>
        <dsp:cNvSpPr/>
      </dsp:nvSpPr>
      <dsp:spPr>
        <a:xfrm>
          <a:off x="0" y="1971161"/>
          <a:ext cx="9572238" cy="492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fr-FR"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Temps d action</a:t>
          </a:r>
          <a:endParaRPr lang="en-CM"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sp:txBody>
      <dsp:txXfrm>
        <a:off x="0" y="1971161"/>
        <a:ext cx="9572238" cy="492685"/>
      </dsp:txXfrm>
    </dsp:sp>
    <dsp:sp modelId="{EF832271-DD44-44FA-AE1F-789202CDA43D}">
      <dsp:nvSpPr>
        <dsp:cNvPr id="0" name=""/>
        <dsp:cNvSpPr/>
      </dsp:nvSpPr>
      <dsp:spPr>
        <a:xfrm>
          <a:off x="0" y="2463846"/>
          <a:ext cx="9572238"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B806F51D-E38D-403B-8B38-9E1DEF8551FA}">
      <dsp:nvSpPr>
        <dsp:cNvPr id="0" name=""/>
        <dsp:cNvSpPr/>
      </dsp:nvSpPr>
      <dsp:spPr>
        <a:xfrm>
          <a:off x="0" y="2463846"/>
          <a:ext cx="9572238" cy="492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fr-FR" sz="2300" b="1" kern="1200" cap="none" spc="0"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Entenne</a:t>
          </a:r>
          <a:r>
            <a:rPr lang="fr-FR"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GPS </a:t>
          </a:r>
          <a:endParaRPr lang="en-CM"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sp:txBody>
      <dsp:txXfrm>
        <a:off x="0" y="2463846"/>
        <a:ext cx="9572238" cy="492685"/>
      </dsp:txXfrm>
    </dsp:sp>
    <dsp:sp modelId="{99E20422-4DFC-42D1-B98F-EF370C6D64D4}">
      <dsp:nvSpPr>
        <dsp:cNvPr id="0" name=""/>
        <dsp:cNvSpPr/>
      </dsp:nvSpPr>
      <dsp:spPr>
        <a:xfrm>
          <a:off x="0" y="2956531"/>
          <a:ext cx="9572238" cy="0"/>
        </a:xfrm>
        <a:prstGeom prst="lin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42D16E82-0F8B-4CDB-8FEE-116539A0F8A7}">
      <dsp:nvSpPr>
        <dsp:cNvPr id="0" name=""/>
        <dsp:cNvSpPr/>
      </dsp:nvSpPr>
      <dsp:spPr>
        <a:xfrm>
          <a:off x="0" y="2956531"/>
          <a:ext cx="9572238" cy="4926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fr-FR"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Camera</a:t>
          </a:r>
          <a:endParaRPr lang="en-CM" sz="2300" b="1" kern="1200"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dsp:txBody>
      <dsp:txXfrm>
        <a:off x="0" y="2956531"/>
        <a:ext cx="9572238" cy="49268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AB1AE2-4F59-4E0F-AD7D-2C88881AF09B}">
      <dsp:nvSpPr>
        <dsp:cNvPr id="0" name=""/>
        <dsp:cNvSpPr/>
      </dsp:nvSpPr>
      <dsp:spPr>
        <a:xfrm>
          <a:off x="0" y="223450"/>
          <a:ext cx="2377734"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marL="0" lvl="0" indent="0" algn="r" defTabSz="933450">
            <a:lnSpc>
              <a:spcPct val="90000"/>
            </a:lnSpc>
            <a:spcBef>
              <a:spcPct val="0"/>
            </a:spcBef>
            <a:spcAft>
              <a:spcPct val="35000"/>
            </a:spcAft>
            <a:buNone/>
          </a:pPr>
          <a:r>
            <a:rPr lang="en-US" sz="2100" kern="1200" dirty="0"/>
            <a:t>FS1</a:t>
          </a:r>
          <a:endParaRPr lang="en-CM" sz="2100" kern="1200" dirty="0"/>
        </a:p>
      </dsp:txBody>
      <dsp:txXfrm>
        <a:off x="0" y="223450"/>
        <a:ext cx="2377734" cy="415800"/>
      </dsp:txXfrm>
    </dsp:sp>
    <dsp:sp modelId="{17FA3B66-78EC-4049-BE93-2688F91E40BC}">
      <dsp:nvSpPr>
        <dsp:cNvPr id="0" name=""/>
        <dsp:cNvSpPr/>
      </dsp:nvSpPr>
      <dsp:spPr>
        <a:xfrm>
          <a:off x="2377734" y="210456"/>
          <a:ext cx="475546" cy="441787"/>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EDFF180-70CD-4133-8251-1787FBCEDFF6}">
      <dsp:nvSpPr>
        <dsp:cNvPr id="0" name=""/>
        <dsp:cNvSpPr/>
      </dsp:nvSpPr>
      <dsp:spPr>
        <a:xfrm>
          <a:off x="3043500" y="210456"/>
          <a:ext cx="6467439" cy="441787"/>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fr-FR" sz="2100" kern="1200" dirty="0"/>
            <a:t>Détecter les positions ou l</a:t>
          </a:r>
          <a:r>
            <a:rPr lang="en-US" sz="2100" kern="1200" dirty="0"/>
            <a:t>’o</a:t>
          </a:r>
          <a:r>
            <a:rPr lang="fr-FR" sz="2100" kern="1200" dirty="0" err="1"/>
            <a:t>bject</a:t>
          </a:r>
          <a:r>
            <a:rPr lang="fr-FR" sz="2100" kern="1200" dirty="0"/>
            <a:t> doit être  </a:t>
          </a:r>
          <a:r>
            <a:rPr lang="fr-FR" sz="2100" kern="1200" dirty="0" err="1"/>
            <a:t>livr</a:t>
          </a:r>
          <a:r>
            <a:rPr lang="fr-CM" sz="2100" kern="1200" dirty="0"/>
            <a:t>é</a:t>
          </a:r>
          <a:endParaRPr lang="en-CM" sz="2100" kern="1200" dirty="0"/>
        </a:p>
      </dsp:txBody>
      <dsp:txXfrm>
        <a:off x="3043500" y="210456"/>
        <a:ext cx="6467439" cy="441787"/>
      </dsp:txXfrm>
    </dsp:sp>
    <dsp:sp modelId="{7146878B-520D-4341-92C5-D7A605946E59}">
      <dsp:nvSpPr>
        <dsp:cNvPr id="0" name=""/>
        <dsp:cNvSpPr/>
      </dsp:nvSpPr>
      <dsp:spPr>
        <a:xfrm>
          <a:off x="0" y="740837"/>
          <a:ext cx="2380059"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marL="0" lvl="0" indent="0" algn="r" defTabSz="933450">
            <a:lnSpc>
              <a:spcPct val="90000"/>
            </a:lnSpc>
            <a:spcBef>
              <a:spcPct val="0"/>
            </a:spcBef>
            <a:spcAft>
              <a:spcPct val="35000"/>
            </a:spcAft>
            <a:buNone/>
          </a:pPr>
          <a:r>
            <a:rPr lang="en-US" sz="2100" kern="1200" dirty="0"/>
            <a:t>FS2</a:t>
          </a:r>
          <a:endParaRPr lang="en-CM" sz="2100" kern="1200" dirty="0"/>
        </a:p>
      </dsp:txBody>
      <dsp:txXfrm>
        <a:off x="0" y="740837"/>
        <a:ext cx="2380059" cy="415800"/>
      </dsp:txXfrm>
    </dsp:sp>
    <dsp:sp modelId="{CD5A1860-5FAC-4F2E-BC44-18AC9971AB16}">
      <dsp:nvSpPr>
        <dsp:cNvPr id="0" name=""/>
        <dsp:cNvSpPr/>
      </dsp:nvSpPr>
      <dsp:spPr>
        <a:xfrm>
          <a:off x="2380059" y="727843"/>
          <a:ext cx="476011" cy="441787"/>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B7905DF-BF1A-4497-8F75-A281F74E2ABF}">
      <dsp:nvSpPr>
        <dsp:cNvPr id="0" name=""/>
        <dsp:cNvSpPr/>
      </dsp:nvSpPr>
      <dsp:spPr>
        <a:xfrm>
          <a:off x="3046475" y="727843"/>
          <a:ext cx="6473761" cy="441787"/>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fr-FR" sz="2100" kern="1200" dirty="0"/>
            <a:t>Résister au relief et aux intempéries</a:t>
          </a:r>
          <a:endParaRPr lang="en-CM" sz="2100" kern="1200" dirty="0"/>
        </a:p>
      </dsp:txBody>
      <dsp:txXfrm>
        <a:off x="3046475" y="727843"/>
        <a:ext cx="6473761" cy="441787"/>
      </dsp:txXfrm>
    </dsp:sp>
    <dsp:sp modelId="{AF974A12-88A4-427D-9BAB-E51820020475}">
      <dsp:nvSpPr>
        <dsp:cNvPr id="0" name=""/>
        <dsp:cNvSpPr/>
      </dsp:nvSpPr>
      <dsp:spPr>
        <a:xfrm>
          <a:off x="0" y="1258225"/>
          <a:ext cx="2377734"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marL="0" lvl="0" indent="0" algn="r" defTabSz="933450">
            <a:lnSpc>
              <a:spcPct val="90000"/>
            </a:lnSpc>
            <a:spcBef>
              <a:spcPct val="0"/>
            </a:spcBef>
            <a:spcAft>
              <a:spcPct val="35000"/>
            </a:spcAft>
            <a:buNone/>
          </a:pPr>
          <a:r>
            <a:rPr lang="en-US" sz="2100" kern="1200" dirty="0"/>
            <a:t>FS3</a:t>
          </a:r>
          <a:endParaRPr lang="en-CM" sz="2100" kern="1200" dirty="0"/>
        </a:p>
      </dsp:txBody>
      <dsp:txXfrm>
        <a:off x="0" y="1258225"/>
        <a:ext cx="2377734" cy="415800"/>
      </dsp:txXfrm>
    </dsp:sp>
    <dsp:sp modelId="{013835BE-FBA2-40E2-BE2E-4CE18E2A714E}">
      <dsp:nvSpPr>
        <dsp:cNvPr id="0" name=""/>
        <dsp:cNvSpPr/>
      </dsp:nvSpPr>
      <dsp:spPr>
        <a:xfrm>
          <a:off x="2377734" y="1245231"/>
          <a:ext cx="475546" cy="441787"/>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EFAFC6D-CD20-4D5E-B344-3501AFDB71CE}">
      <dsp:nvSpPr>
        <dsp:cNvPr id="0" name=""/>
        <dsp:cNvSpPr/>
      </dsp:nvSpPr>
      <dsp:spPr>
        <a:xfrm>
          <a:off x="3043500" y="1245231"/>
          <a:ext cx="6467439" cy="441787"/>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fr-FR" sz="2100" kern="1200" dirty="0"/>
            <a:t>livraison expresse de </a:t>
          </a:r>
          <a:r>
            <a:rPr lang="fr-FR" sz="2100" kern="1200" dirty="0" err="1"/>
            <a:t>l’object</a:t>
          </a:r>
          <a:r>
            <a:rPr lang="fr-FR" sz="2100" kern="1200" dirty="0"/>
            <a:t> par l’utilisateur</a:t>
          </a:r>
          <a:endParaRPr lang="en-CM" sz="2100" kern="1200" dirty="0"/>
        </a:p>
      </dsp:txBody>
      <dsp:txXfrm>
        <a:off x="3043500" y="1245231"/>
        <a:ext cx="6467439" cy="441787"/>
      </dsp:txXfrm>
    </dsp:sp>
    <dsp:sp modelId="{0CB9314B-C670-4818-B7C9-0961C4E4820C}">
      <dsp:nvSpPr>
        <dsp:cNvPr id="0" name=""/>
        <dsp:cNvSpPr/>
      </dsp:nvSpPr>
      <dsp:spPr>
        <a:xfrm>
          <a:off x="0" y="1775612"/>
          <a:ext cx="2377734"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marL="0" lvl="0" indent="0" algn="r" defTabSz="933450">
            <a:lnSpc>
              <a:spcPct val="90000"/>
            </a:lnSpc>
            <a:spcBef>
              <a:spcPct val="0"/>
            </a:spcBef>
            <a:spcAft>
              <a:spcPct val="35000"/>
            </a:spcAft>
            <a:buNone/>
          </a:pPr>
          <a:r>
            <a:rPr lang="en-US" sz="2100" kern="1200" dirty="0"/>
            <a:t>FS4</a:t>
          </a:r>
          <a:endParaRPr lang="en-CM" sz="2100" kern="1200" dirty="0"/>
        </a:p>
      </dsp:txBody>
      <dsp:txXfrm>
        <a:off x="0" y="1775612"/>
        <a:ext cx="2377734" cy="415800"/>
      </dsp:txXfrm>
    </dsp:sp>
    <dsp:sp modelId="{D8F7C478-22C3-4801-B2B3-7DA58011B49F}">
      <dsp:nvSpPr>
        <dsp:cNvPr id="0" name=""/>
        <dsp:cNvSpPr/>
      </dsp:nvSpPr>
      <dsp:spPr>
        <a:xfrm>
          <a:off x="2377734" y="1762619"/>
          <a:ext cx="475546" cy="441787"/>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0E99F4DA-EBF7-46F6-B526-2ACE295828CF}">
      <dsp:nvSpPr>
        <dsp:cNvPr id="0" name=""/>
        <dsp:cNvSpPr/>
      </dsp:nvSpPr>
      <dsp:spPr>
        <a:xfrm>
          <a:off x="3043500" y="1762619"/>
          <a:ext cx="6467439" cy="441787"/>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fr-FR" sz="2100" kern="1200" dirty="0"/>
            <a:t>Prendre  des vues et des vidéos de bonne qualité</a:t>
          </a:r>
          <a:endParaRPr lang="en-CM" sz="2100" kern="1200" dirty="0"/>
        </a:p>
      </dsp:txBody>
      <dsp:txXfrm>
        <a:off x="3043500" y="1762619"/>
        <a:ext cx="6467439" cy="441787"/>
      </dsp:txXfrm>
    </dsp:sp>
    <dsp:sp modelId="{7BED4422-5384-419D-80D8-748F995C8046}">
      <dsp:nvSpPr>
        <dsp:cNvPr id="0" name=""/>
        <dsp:cNvSpPr/>
      </dsp:nvSpPr>
      <dsp:spPr>
        <a:xfrm>
          <a:off x="0" y="2293000"/>
          <a:ext cx="2380059"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marL="0" lvl="0" indent="0" algn="r" defTabSz="933450">
            <a:lnSpc>
              <a:spcPct val="90000"/>
            </a:lnSpc>
            <a:spcBef>
              <a:spcPct val="0"/>
            </a:spcBef>
            <a:spcAft>
              <a:spcPct val="35000"/>
            </a:spcAft>
            <a:buNone/>
          </a:pPr>
          <a:r>
            <a:rPr lang="en-US" sz="2100" kern="1200" dirty="0"/>
            <a:t>FS5</a:t>
          </a:r>
          <a:endParaRPr lang="en-CM" sz="2100" kern="1200" dirty="0"/>
        </a:p>
      </dsp:txBody>
      <dsp:txXfrm>
        <a:off x="0" y="2293000"/>
        <a:ext cx="2380059" cy="415800"/>
      </dsp:txXfrm>
    </dsp:sp>
    <dsp:sp modelId="{E338D215-F247-4924-898D-CDAE6D4B26CD}">
      <dsp:nvSpPr>
        <dsp:cNvPr id="0" name=""/>
        <dsp:cNvSpPr/>
      </dsp:nvSpPr>
      <dsp:spPr>
        <a:xfrm>
          <a:off x="2380059" y="2280006"/>
          <a:ext cx="476011" cy="441787"/>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16CCC97-0846-4FF7-AA89-D4BFD15BAC53}">
      <dsp:nvSpPr>
        <dsp:cNvPr id="0" name=""/>
        <dsp:cNvSpPr/>
      </dsp:nvSpPr>
      <dsp:spPr>
        <a:xfrm>
          <a:off x="3046475" y="2280006"/>
          <a:ext cx="6473761" cy="441787"/>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fr-FR" sz="2100" kern="1200" dirty="0"/>
            <a:t>Maintenance effectuable par l’utilisateur </a:t>
          </a:r>
          <a:endParaRPr lang="en-CM" sz="2100" kern="1200" dirty="0"/>
        </a:p>
      </dsp:txBody>
      <dsp:txXfrm>
        <a:off x="3046475" y="2280006"/>
        <a:ext cx="6473761" cy="441787"/>
      </dsp:txXfrm>
    </dsp:sp>
    <dsp:sp modelId="{F1271A41-751F-455A-90EB-B41F2F1C1207}">
      <dsp:nvSpPr>
        <dsp:cNvPr id="0" name=""/>
        <dsp:cNvSpPr/>
      </dsp:nvSpPr>
      <dsp:spPr>
        <a:xfrm>
          <a:off x="0" y="2810387"/>
          <a:ext cx="2377734" cy="415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53340" rIns="149352" bIns="53340" numCol="1" spcCol="1270" anchor="ctr" anchorCtr="0">
          <a:noAutofit/>
        </a:bodyPr>
        <a:lstStyle/>
        <a:p>
          <a:pPr marL="0" lvl="0" indent="0" algn="r" defTabSz="933450">
            <a:lnSpc>
              <a:spcPct val="90000"/>
            </a:lnSpc>
            <a:spcBef>
              <a:spcPct val="0"/>
            </a:spcBef>
            <a:spcAft>
              <a:spcPct val="35000"/>
            </a:spcAft>
            <a:buNone/>
          </a:pPr>
          <a:r>
            <a:rPr lang="en-US" sz="2100" kern="1200" dirty="0"/>
            <a:t>FS6</a:t>
          </a:r>
          <a:endParaRPr lang="en-CM" sz="2100" kern="1200" dirty="0"/>
        </a:p>
      </dsp:txBody>
      <dsp:txXfrm>
        <a:off x="0" y="2810387"/>
        <a:ext cx="2377734" cy="415800"/>
      </dsp:txXfrm>
    </dsp:sp>
    <dsp:sp modelId="{828D0E04-F8E8-48B6-9444-3B144AA0D379}">
      <dsp:nvSpPr>
        <dsp:cNvPr id="0" name=""/>
        <dsp:cNvSpPr/>
      </dsp:nvSpPr>
      <dsp:spPr>
        <a:xfrm>
          <a:off x="2377734" y="2797394"/>
          <a:ext cx="475546" cy="441787"/>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5A6CEAE-5C25-4780-87A5-6D6CF06F21C4}">
      <dsp:nvSpPr>
        <dsp:cNvPr id="0" name=""/>
        <dsp:cNvSpPr/>
      </dsp:nvSpPr>
      <dsp:spPr>
        <a:xfrm>
          <a:off x="3043500" y="2797394"/>
          <a:ext cx="6467439" cy="441787"/>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228600" lvl="1" indent="-228600" algn="l" defTabSz="933450">
            <a:lnSpc>
              <a:spcPct val="90000"/>
            </a:lnSpc>
            <a:spcBef>
              <a:spcPct val="0"/>
            </a:spcBef>
            <a:spcAft>
              <a:spcPct val="15000"/>
            </a:spcAft>
            <a:buChar char="•"/>
          </a:pPr>
          <a:r>
            <a:rPr lang="fr-FR" sz="2100" kern="1200" dirty="0"/>
            <a:t>Adaptation du temps d’action via la maintenance </a:t>
          </a:r>
          <a:endParaRPr lang="en-CM" sz="2100" kern="1200" dirty="0"/>
        </a:p>
      </dsp:txBody>
      <dsp:txXfrm>
        <a:off x="3043500" y="2797394"/>
        <a:ext cx="6467439" cy="44178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7E8E55-4142-4567-B681-612F4DC1D520}">
      <dsp:nvSpPr>
        <dsp:cNvPr id="0" name=""/>
        <dsp:cNvSpPr/>
      </dsp:nvSpPr>
      <dsp:spPr>
        <a:xfrm>
          <a:off x="5343" y="435328"/>
          <a:ext cx="2877388" cy="2301910"/>
        </a:xfrm>
        <a:prstGeom prst="rect">
          <a:avLst/>
        </a:prstGeom>
        <a:blipFill rotWithShape="1">
          <a:blip xmlns:r="http://schemas.openxmlformats.org/officeDocument/2006/relationships" r:embed="rId1"/>
          <a:srcRect/>
          <a:stretch>
            <a:fillRect l="-17000" r="-17000"/>
          </a:stretch>
        </a:blip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1">
          <a:scrgbClr r="0" g="0" b="0"/>
        </a:fillRef>
        <a:effectRef idx="3">
          <a:scrgbClr r="0" g="0" b="0"/>
        </a:effectRef>
        <a:fontRef idx="minor"/>
      </dsp:style>
    </dsp:sp>
    <dsp:sp modelId="{098BF50C-6B24-45A0-8837-67CDBA226711}">
      <dsp:nvSpPr>
        <dsp:cNvPr id="0" name=""/>
        <dsp:cNvSpPr/>
      </dsp:nvSpPr>
      <dsp:spPr>
        <a:xfrm>
          <a:off x="436783" y="2643085"/>
          <a:ext cx="2215925" cy="533594"/>
        </a:xfrm>
        <a:prstGeom prst="wedgeRectCallout">
          <a:avLst>
            <a:gd name="adj1" fmla="val 20250"/>
            <a:gd name="adj2" fmla="val -607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fr-CM" sz="1800" kern="1200" noProof="0" dirty="0"/>
            <a:t>Diagramme</a:t>
          </a:r>
          <a:r>
            <a:rPr lang="en-US" sz="1800" kern="1200" dirty="0"/>
            <a:t> </a:t>
          </a:r>
          <a:r>
            <a:rPr lang="fr-FR" sz="1800" kern="1200" dirty="0"/>
            <a:t>bête a corne</a:t>
          </a:r>
          <a:endParaRPr lang="en-CM" sz="1800" kern="1200" dirty="0"/>
        </a:p>
      </dsp:txBody>
      <dsp:txXfrm>
        <a:off x="436783" y="2643085"/>
        <a:ext cx="2215925" cy="533594"/>
      </dsp:txXfrm>
    </dsp:sp>
    <dsp:sp modelId="{C168A161-2BE6-4750-BC80-30ED5D05BAFA}">
      <dsp:nvSpPr>
        <dsp:cNvPr id="0" name=""/>
        <dsp:cNvSpPr/>
      </dsp:nvSpPr>
      <dsp:spPr>
        <a:xfrm>
          <a:off x="3170471" y="420094"/>
          <a:ext cx="3925419" cy="2450683"/>
        </a:xfrm>
        <a:prstGeom prst="rect">
          <a:avLst/>
        </a:prstGeom>
        <a:blipFill rotWithShape="1">
          <a:blip xmlns:r="http://schemas.openxmlformats.org/officeDocument/2006/relationships" r:embed="rId2"/>
          <a:srcRect/>
          <a:stretch>
            <a:fillRect l="-27000" r="-27000"/>
          </a:stretch>
        </a:blip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1">
          <a:scrgbClr r="0" g="0" b="0"/>
        </a:fillRef>
        <a:effectRef idx="3">
          <a:scrgbClr r="0" g="0" b="0"/>
        </a:effectRef>
        <a:fontRef idx="minor"/>
      </dsp:style>
    </dsp:sp>
    <dsp:sp modelId="{A1394BE3-8689-463C-B4DB-29B3168EE6A0}">
      <dsp:nvSpPr>
        <dsp:cNvPr id="0" name=""/>
        <dsp:cNvSpPr/>
      </dsp:nvSpPr>
      <dsp:spPr>
        <a:xfrm>
          <a:off x="4111393" y="2746154"/>
          <a:ext cx="2244991" cy="445760"/>
        </a:xfrm>
        <a:prstGeom prst="wedgeRectCallout">
          <a:avLst>
            <a:gd name="adj1" fmla="val 20250"/>
            <a:gd name="adj2" fmla="val -607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fr-CM" sz="1800" kern="1200" noProof="0" dirty="0"/>
            <a:t>Diagramme pieuvre</a:t>
          </a:r>
        </a:p>
      </dsp:txBody>
      <dsp:txXfrm>
        <a:off x="4111393" y="2746154"/>
        <a:ext cx="2244991" cy="445760"/>
      </dsp:txXfrm>
    </dsp:sp>
    <dsp:sp modelId="{A62A8D89-7A81-4986-B69F-CB0B62825A41}">
      <dsp:nvSpPr>
        <dsp:cNvPr id="0" name=""/>
        <dsp:cNvSpPr/>
      </dsp:nvSpPr>
      <dsp:spPr>
        <a:xfrm>
          <a:off x="7383629" y="468818"/>
          <a:ext cx="2877388" cy="2301910"/>
        </a:xfrm>
        <a:prstGeom prst="rect">
          <a:avLst/>
        </a:prstGeom>
        <a:blipFill rotWithShape="1">
          <a:blip xmlns:r="http://schemas.openxmlformats.org/officeDocument/2006/relationships" r:embed="rId3"/>
          <a:srcRect/>
          <a:stretch>
            <a:fillRect t="-5000" b="-5000"/>
          </a:stretch>
        </a:blip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1">
          <a:scrgbClr r="0" g="0" b="0"/>
        </a:fillRef>
        <a:effectRef idx="3">
          <a:scrgbClr r="0" g="0" b="0"/>
        </a:effectRef>
        <a:fontRef idx="minor"/>
      </dsp:style>
    </dsp:sp>
    <dsp:sp modelId="{B4D07742-862B-4EDA-B326-B68801E271B3}">
      <dsp:nvSpPr>
        <dsp:cNvPr id="0" name=""/>
        <dsp:cNvSpPr/>
      </dsp:nvSpPr>
      <dsp:spPr>
        <a:xfrm>
          <a:off x="7704132" y="2743554"/>
          <a:ext cx="2437800" cy="399635"/>
        </a:xfrm>
        <a:prstGeom prst="wedgeRectCallout">
          <a:avLst>
            <a:gd name="adj1" fmla="val 20250"/>
            <a:gd name="adj2" fmla="val -60700"/>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fr-CM" sz="1800" kern="1200" noProof="0" dirty="0"/>
            <a:t>Diagramme fast</a:t>
          </a:r>
        </a:p>
      </dsp:txBody>
      <dsp:txXfrm>
        <a:off x="7704132" y="2743554"/>
        <a:ext cx="2437800" cy="39963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073102-4B33-4D19-9486-4DD3ECB55070}">
      <dsp:nvSpPr>
        <dsp:cNvPr id="0" name=""/>
        <dsp:cNvSpPr/>
      </dsp:nvSpPr>
      <dsp:spPr>
        <a:xfrm>
          <a:off x="-3899257" y="-598737"/>
          <a:ext cx="4647113" cy="4647113"/>
        </a:xfrm>
        <a:prstGeom prst="blockArc">
          <a:avLst>
            <a:gd name="adj1" fmla="val 18900000"/>
            <a:gd name="adj2" fmla="val 2700000"/>
            <a:gd name="adj3" fmla="val 465"/>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1BA4BE92-BC97-4054-A31E-3E2083D334C8}">
      <dsp:nvSpPr>
        <dsp:cNvPr id="0" name=""/>
        <dsp:cNvSpPr/>
      </dsp:nvSpPr>
      <dsp:spPr>
        <a:xfrm>
          <a:off x="480931" y="344963"/>
          <a:ext cx="8993822" cy="689927"/>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7630" tIns="93980" rIns="93980" bIns="93980" numCol="1" spcCol="1270" anchor="ctr" anchorCtr="0">
          <a:noAutofit/>
        </a:bodyPr>
        <a:lstStyle/>
        <a:p>
          <a:pPr marL="0" lvl="0" indent="0" algn="l" defTabSz="1644650">
            <a:lnSpc>
              <a:spcPct val="90000"/>
            </a:lnSpc>
            <a:spcBef>
              <a:spcPct val="0"/>
            </a:spcBef>
            <a:spcAft>
              <a:spcPct val="35000"/>
            </a:spcAft>
            <a:buNone/>
          </a:pPr>
          <a:r>
            <a:rPr lang="fr-FR" sz="3700" kern="1200" dirty="0"/>
            <a:t>Energie</a:t>
          </a:r>
          <a:endParaRPr lang="fr-CM" sz="3700" kern="1200" dirty="0"/>
        </a:p>
      </dsp:txBody>
      <dsp:txXfrm>
        <a:off x="480931" y="344963"/>
        <a:ext cx="8993822" cy="689927"/>
      </dsp:txXfrm>
    </dsp:sp>
    <dsp:sp modelId="{34531C3C-78A8-403B-A471-1C3F5EF7DE2B}">
      <dsp:nvSpPr>
        <dsp:cNvPr id="0" name=""/>
        <dsp:cNvSpPr/>
      </dsp:nvSpPr>
      <dsp:spPr>
        <a:xfrm>
          <a:off x="49726" y="258722"/>
          <a:ext cx="862409" cy="862409"/>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4D3C1C1B-BA81-49BE-80C5-529202025700}">
      <dsp:nvSpPr>
        <dsp:cNvPr id="0" name=""/>
        <dsp:cNvSpPr/>
      </dsp:nvSpPr>
      <dsp:spPr>
        <a:xfrm>
          <a:off x="731720" y="1379855"/>
          <a:ext cx="8743033" cy="689927"/>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7630" tIns="93980" rIns="93980" bIns="93980" numCol="1" spcCol="1270" anchor="ctr" anchorCtr="0">
          <a:noAutofit/>
        </a:bodyPr>
        <a:lstStyle/>
        <a:p>
          <a:pPr marL="0" lvl="0" indent="0" algn="l" defTabSz="1644650">
            <a:lnSpc>
              <a:spcPct val="90000"/>
            </a:lnSpc>
            <a:spcBef>
              <a:spcPct val="0"/>
            </a:spcBef>
            <a:spcAft>
              <a:spcPct val="35000"/>
            </a:spcAft>
            <a:buNone/>
          </a:pPr>
          <a:r>
            <a:rPr lang="fr-FR" sz="3700" kern="1200" dirty="0"/>
            <a:t>Environnement</a:t>
          </a:r>
          <a:endParaRPr lang="fr-CM" sz="3700" kern="1200" dirty="0"/>
        </a:p>
      </dsp:txBody>
      <dsp:txXfrm>
        <a:off x="731720" y="1379855"/>
        <a:ext cx="8743033" cy="689927"/>
      </dsp:txXfrm>
    </dsp:sp>
    <dsp:sp modelId="{17B96359-666D-407C-9355-446AAAA1E72A}">
      <dsp:nvSpPr>
        <dsp:cNvPr id="0" name=""/>
        <dsp:cNvSpPr/>
      </dsp:nvSpPr>
      <dsp:spPr>
        <a:xfrm>
          <a:off x="300515" y="1293614"/>
          <a:ext cx="862409" cy="862409"/>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ED744D2-C9FF-4239-A26D-143B4159B6A4}">
      <dsp:nvSpPr>
        <dsp:cNvPr id="0" name=""/>
        <dsp:cNvSpPr/>
      </dsp:nvSpPr>
      <dsp:spPr>
        <a:xfrm>
          <a:off x="525900" y="2414746"/>
          <a:ext cx="8993822" cy="689927"/>
        </a:xfrm>
        <a:prstGeom prst="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7630" tIns="93980" rIns="93980" bIns="93980" numCol="1" spcCol="1270" anchor="ctr" anchorCtr="0">
          <a:noAutofit/>
        </a:bodyPr>
        <a:lstStyle/>
        <a:p>
          <a:pPr marL="0" lvl="0" indent="0" algn="l" defTabSz="1644650">
            <a:lnSpc>
              <a:spcPct val="90000"/>
            </a:lnSpc>
            <a:spcBef>
              <a:spcPct val="0"/>
            </a:spcBef>
            <a:spcAft>
              <a:spcPct val="35000"/>
            </a:spcAft>
            <a:buNone/>
          </a:pPr>
          <a:r>
            <a:rPr lang="fr-FR" sz="3700" kern="1200" dirty="0" err="1"/>
            <a:t>Materiaux</a:t>
          </a:r>
          <a:endParaRPr lang="fr-CM" sz="3700" kern="1200" dirty="0"/>
        </a:p>
      </dsp:txBody>
      <dsp:txXfrm>
        <a:off x="525900" y="2414746"/>
        <a:ext cx="8993822" cy="689927"/>
      </dsp:txXfrm>
    </dsp:sp>
    <dsp:sp modelId="{E68F29AC-CA80-4152-BE6F-17405D42B012}">
      <dsp:nvSpPr>
        <dsp:cNvPr id="0" name=""/>
        <dsp:cNvSpPr/>
      </dsp:nvSpPr>
      <dsp:spPr>
        <a:xfrm>
          <a:off x="49726" y="2328505"/>
          <a:ext cx="862409" cy="862409"/>
        </a:xfrm>
        <a:prstGeom prst="ellipse">
          <a:avLst/>
        </a:prstGeom>
        <a:solidFill>
          <a:schemeClr val="lt1">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128F2A-3735-46BC-91AC-2AFDC6E2B8C1}">
      <dsp:nvSpPr>
        <dsp:cNvPr id="0" name=""/>
        <dsp:cNvSpPr/>
      </dsp:nvSpPr>
      <dsp:spPr>
        <a:xfrm>
          <a:off x="4208480" y="51911"/>
          <a:ext cx="2659900" cy="1111624"/>
        </a:xfrm>
        <a:prstGeom prst="rightArrow">
          <a:avLst>
            <a:gd name="adj1" fmla="val 75000"/>
            <a:gd name="adj2" fmla="val 5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7305" tIns="27305" rIns="27305" bIns="27305" numCol="1" spcCol="1270" anchor="t" anchorCtr="0">
          <a:noAutofit/>
        </a:bodyPr>
        <a:lstStyle/>
        <a:p>
          <a:pPr marL="285750" lvl="1" indent="-285750" algn="l" defTabSz="1911350">
            <a:lnSpc>
              <a:spcPct val="90000"/>
            </a:lnSpc>
            <a:spcBef>
              <a:spcPct val="0"/>
            </a:spcBef>
            <a:spcAft>
              <a:spcPct val="15000"/>
            </a:spcAft>
            <a:buChar char="•"/>
          </a:pPr>
          <a:r>
            <a:rPr lang="fr-FR" sz="4300" kern="1200" dirty="0"/>
            <a:t>Batterie</a:t>
          </a:r>
          <a:endParaRPr lang="fr-CM" sz="4300" kern="1200" dirty="0"/>
        </a:p>
      </dsp:txBody>
      <dsp:txXfrm>
        <a:off x="4208480" y="190864"/>
        <a:ext cx="2243041" cy="833718"/>
      </dsp:txXfrm>
    </dsp:sp>
    <dsp:sp modelId="{5EB72023-B954-45B3-A240-17BA54BCA3E0}">
      <dsp:nvSpPr>
        <dsp:cNvPr id="0" name=""/>
        <dsp:cNvSpPr/>
      </dsp:nvSpPr>
      <dsp:spPr>
        <a:xfrm>
          <a:off x="1057880" y="0"/>
          <a:ext cx="3183774" cy="1215448"/>
        </a:xfrm>
        <a:prstGeom prst="roundRect">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fr-FR" sz="2600" kern="1200" dirty="0"/>
            <a:t>SOURCE </a:t>
          </a:r>
          <a:r>
            <a:rPr lang="fr-FR" sz="2600" kern="1200" dirty="0" err="1"/>
            <a:t>d’energie</a:t>
          </a:r>
          <a:r>
            <a:rPr lang="fr-FR" sz="2600" kern="1200" dirty="0"/>
            <a:t> </a:t>
          </a:r>
          <a:r>
            <a:rPr lang="fr-FR" sz="2600" kern="1200" dirty="0" err="1"/>
            <a:t>electrique</a:t>
          </a:r>
          <a:endParaRPr lang="fr-CM" sz="2600" kern="1200" dirty="0"/>
        </a:p>
      </dsp:txBody>
      <dsp:txXfrm>
        <a:off x="1117213" y="59333"/>
        <a:ext cx="3065108" cy="109678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5D4963-DBBE-4614-8F46-14C27CF34315}">
      <dsp:nvSpPr>
        <dsp:cNvPr id="0" name=""/>
        <dsp:cNvSpPr/>
      </dsp:nvSpPr>
      <dsp:spPr>
        <a:xfrm>
          <a:off x="2608011" y="688385"/>
          <a:ext cx="3257186" cy="383198"/>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97744D8-3F2B-47EB-B1E7-83B56B404E62}">
      <dsp:nvSpPr>
        <dsp:cNvPr id="0" name=""/>
        <dsp:cNvSpPr/>
      </dsp:nvSpPr>
      <dsp:spPr>
        <a:xfrm>
          <a:off x="2608011" y="832299"/>
          <a:ext cx="239284" cy="239284"/>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D9B629F-A0FC-4721-A809-A6448FE7E38E}">
      <dsp:nvSpPr>
        <dsp:cNvPr id="0" name=""/>
        <dsp:cNvSpPr/>
      </dsp:nvSpPr>
      <dsp:spPr>
        <a:xfrm>
          <a:off x="2608011" y="0"/>
          <a:ext cx="3257186" cy="6883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5245" tIns="36830" rIns="55245" bIns="36830" numCol="1" spcCol="1270" anchor="ctr" anchorCtr="0">
          <a:noAutofit/>
        </a:bodyPr>
        <a:lstStyle/>
        <a:p>
          <a:pPr marL="0" lvl="0" indent="0" algn="l" defTabSz="1289050">
            <a:lnSpc>
              <a:spcPct val="90000"/>
            </a:lnSpc>
            <a:spcBef>
              <a:spcPct val="0"/>
            </a:spcBef>
            <a:spcAft>
              <a:spcPct val="35000"/>
            </a:spcAft>
            <a:buNone/>
          </a:pPr>
          <a:r>
            <a:rPr lang="fr-FR" sz="2900" kern="1200" dirty="0"/>
            <a:t>Formes d’</a:t>
          </a:r>
          <a:r>
            <a:rPr lang="fr-FR" sz="2900" kern="1200" dirty="0" err="1"/>
            <a:t>energies</a:t>
          </a:r>
          <a:endParaRPr lang="fr-CM" sz="2900" kern="1200" dirty="0"/>
        </a:p>
      </dsp:txBody>
      <dsp:txXfrm>
        <a:off x="2608011" y="0"/>
        <a:ext cx="3257186" cy="688385"/>
      </dsp:txXfrm>
    </dsp:sp>
    <dsp:sp modelId="{879D7AD4-F757-4F8C-841C-CC9B128BB7C6}">
      <dsp:nvSpPr>
        <dsp:cNvPr id="0" name=""/>
        <dsp:cNvSpPr/>
      </dsp:nvSpPr>
      <dsp:spPr>
        <a:xfrm>
          <a:off x="2608011" y="1390064"/>
          <a:ext cx="239278" cy="239278"/>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8B1A050-4032-4959-8303-E5393278A816}">
      <dsp:nvSpPr>
        <dsp:cNvPr id="0" name=""/>
        <dsp:cNvSpPr/>
      </dsp:nvSpPr>
      <dsp:spPr>
        <a:xfrm>
          <a:off x="2836014" y="1230824"/>
          <a:ext cx="3029183" cy="557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fr-FR" sz="2000" kern="1200" dirty="0"/>
            <a:t>Energie </a:t>
          </a:r>
          <a:r>
            <a:rPr lang="fr-FR" sz="2000" kern="1200" dirty="0" err="1"/>
            <a:t>electrique</a:t>
          </a:r>
          <a:endParaRPr lang="fr-CM" sz="2000" kern="1200" dirty="0"/>
        </a:p>
      </dsp:txBody>
      <dsp:txXfrm>
        <a:off x="2836014" y="1230824"/>
        <a:ext cx="3029183" cy="557759"/>
      </dsp:txXfrm>
    </dsp:sp>
    <dsp:sp modelId="{D83CB2C1-158B-4908-8AF7-3A45684BF9EA}">
      <dsp:nvSpPr>
        <dsp:cNvPr id="0" name=""/>
        <dsp:cNvSpPr/>
      </dsp:nvSpPr>
      <dsp:spPr>
        <a:xfrm>
          <a:off x="2608011" y="1947823"/>
          <a:ext cx="239278" cy="239278"/>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9DBB982-858F-4BF7-A838-583486C49270}">
      <dsp:nvSpPr>
        <dsp:cNvPr id="0" name=""/>
        <dsp:cNvSpPr/>
      </dsp:nvSpPr>
      <dsp:spPr>
        <a:xfrm>
          <a:off x="2836014" y="1788583"/>
          <a:ext cx="3029183" cy="557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fr-FR" sz="2000" kern="1200" dirty="0"/>
            <a:t>Energie </a:t>
          </a:r>
          <a:r>
            <a:rPr lang="fr-FR" sz="2000" kern="1200" dirty="0" err="1"/>
            <a:t>mecanique</a:t>
          </a:r>
          <a:endParaRPr lang="fr-CM" sz="2000" kern="1200" dirty="0"/>
        </a:p>
      </dsp:txBody>
      <dsp:txXfrm>
        <a:off x="2836014" y="1788583"/>
        <a:ext cx="3029183" cy="557759"/>
      </dsp:txXfrm>
    </dsp:sp>
    <dsp:sp modelId="{AAAA9D58-0146-4A29-925E-675774B17B0B}">
      <dsp:nvSpPr>
        <dsp:cNvPr id="0" name=""/>
        <dsp:cNvSpPr/>
      </dsp:nvSpPr>
      <dsp:spPr>
        <a:xfrm>
          <a:off x="2608011" y="2505583"/>
          <a:ext cx="239278" cy="239278"/>
        </a:xfrm>
        <a:prstGeom prst="rect">
          <a:avLst/>
        </a:prstGeom>
        <a:solidFill>
          <a:schemeClr val="l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7228EED-7CF5-4358-BCBD-842EE5352858}">
      <dsp:nvSpPr>
        <dsp:cNvPr id="0" name=""/>
        <dsp:cNvSpPr/>
      </dsp:nvSpPr>
      <dsp:spPr>
        <a:xfrm>
          <a:off x="2836014" y="2346343"/>
          <a:ext cx="3029183" cy="557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fr-FR" sz="2000" kern="1200" dirty="0"/>
            <a:t>Energie chimique</a:t>
          </a:r>
          <a:endParaRPr lang="fr-CM" sz="2000" kern="1200" dirty="0"/>
        </a:p>
      </dsp:txBody>
      <dsp:txXfrm>
        <a:off x="2836014" y="2346343"/>
        <a:ext cx="3029183" cy="55775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A127B9-462B-4D4D-B61F-5F48AC5B6238}">
      <dsp:nvSpPr>
        <dsp:cNvPr id="0" name=""/>
        <dsp:cNvSpPr/>
      </dsp:nvSpPr>
      <dsp:spPr>
        <a:xfrm rot="10800000">
          <a:off x="1352824" y="504824"/>
          <a:ext cx="6721939" cy="1476375"/>
        </a:xfrm>
        <a:prstGeom prst="homePlate">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3">
          <a:scrgbClr r="0" g="0" b="0"/>
        </a:fillRef>
        <a:effectRef idx="3">
          <a:scrgbClr r="0" g="0" b="0"/>
        </a:effectRef>
        <a:fontRef idx="minor">
          <a:schemeClr val="lt1"/>
        </a:fontRef>
      </dsp:style>
      <dsp:txBody>
        <a:bodyPr spcFirstLastPara="0" vert="horz" wrap="square" lIns="1096268" tIns="106680" rIns="199136"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Innovation </a:t>
          </a:r>
          <a:r>
            <a:rPr lang="fr-CM" sz="2800" kern="1200" noProof="0" dirty="0"/>
            <a:t>électronique</a:t>
          </a:r>
          <a:r>
            <a:rPr lang="en-US" sz="2800" kern="1200" dirty="0"/>
            <a:t> et simulation de vol</a:t>
          </a:r>
          <a:endParaRPr lang="en-CM" sz="2800" kern="1200" dirty="0"/>
        </a:p>
      </dsp:txBody>
      <dsp:txXfrm rot="10800000">
        <a:off x="1721918" y="504824"/>
        <a:ext cx="6352845" cy="1476375"/>
      </dsp:txXfrm>
    </dsp:sp>
    <dsp:sp modelId="{3EB21F7D-3638-4EDA-973C-3A8ECCFC895B}">
      <dsp:nvSpPr>
        <dsp:cNvPr id="0" name=""/>
        <dsp:cNvSpPr/>
      </dsp:nvSpPr>
      <dsp:spPr>
        <a:xfrm>
          <a:off x="589810" y="0"/>
          <a:ext cx="2486025" cy="2486025"/>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dsp:spPr>
      <dsp:style>
        <a:lnRef idx="0">
          <a:scrgbClr r="0" g="0" b="0"/>
        </a:lnRef>
        <a:fillRef idx="1">
          <a:scrgbClr r="0" g="0" b="0"/>
        </a:fillRef>
        <a:effectRef idx="3">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1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Process6">
  <dgm:title val=""/>
  <dgm:desc val=""/>
  <dgm:catLst>
    <dgm:cat type="process"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theList">
    <dgm:varLst>
      <dgm:dir/>
      <dgm:animLvl val="lvl"/>
      <dgm:resizeHandles val="exact"/>
    </dgm:varLst>
    <dgm:choose name="Name0">
      <dgm:if name="Name1" func="var" arg="dir" op="equ" val="norm">
        <dgm:alg type="lin">
          <dgm:param type="linDir" val="fromL"/>
          <dgm:param type="nodeHorzAlign" val="l"/>
        </dgm:alg>
      </dgm:if>
      <dgm:else name="Name2">
        <dgm:alg type="lin">
          <dgm:param type="linDir" val="fromR"/>
          <dgm:param type="nodeHorzAlign" val="r"/>
        </dgm:alg>
      </dgm:else>
    </dgm:choose>
    <dgm:shape xmlns:r="http://schemas.openxmlformats.org/officeDocument/2006/relationships" r:blip="">
      <dgm:adjLst/>
    </dgm:shape>
    <dgm:presOf/>
    <dgm:constrLst>
      <dgm:constr type="w" for="ch" forName="compNode" refType="w"/>
      <dgm:constr type="h" for="ch" forName="compNode" refType="w" refFor="ch" refForName="compNode" fact="0.7"/>
      <dgm:constr type="ctrY" for="ch" forName="compNode" refType="h" fact="0.5"/>
      <dgm:constr type="w" for="ch" forName="aSpace" refType="w" fact="0.05"/>
      <dgm:constr type="primFontSz" for="des" forName="childTextHidden" op="equ" val="65"/>
      <dgm:constr type="primFontSz" for="des" forName="parentText" op="equ"/>
    </dgm:constrLst>
    <dgm:ruleLst/>
    <dgm:forEach name="aNodeForEach" axis="ch" ptType="node">
      <dgm:layoutNode name="compNode">
        <dgm:alg type="composite">
          <dgm:param type="ar" val="1.43"/>
        </dgm:alg>
        <dgm:shape xmlns:r="http://schemas.openxmlformats.org/officeDocument/2006/relationships" r:blip="">
          <dgm:adjLst/>
        </dgm:shape>
        <dgm:presOf/>
        <dgm:choose name="Name3">
          <dgm:if name="Name4" func="var" arg="dir" op="equ" val="norm">
            <dgm:constrLst>
              <dgm:constr type="w" for="ch" forName="childTextVisible" refType="w" fact="0.8"/>
              <dgm:constr type="h" for="ch" forName="childTextVisible" refType="h"/>
              <dgm:constr type="r" for="ch" forName="childTextVisible" refType="w"/>
              <dgm:constr type="w" for="ch" forName="childTextHidden" refType="w" fact="0.6"/>
              <dgm:constr type="h" for="ch" forName="childTextHidden" refType="h"/>
              <dgm:constr type="r" for="ch" forName="childTextHidden" refType="w"/>
              <dgm:constr type="l" for="ch" forName="parentText"/>
              <dgm:constr type="w" for="ch" forName="parentText" refType="w" fact="0.4"/>
              <dgm:constr type="h" for="ch" forName="parentText" refType="w" refFor="ch" refForName="parentText" op="equ"/>
              <dgm:constr type="ctrY" for="ch" forName="parentText" refType="h" fact="0.5"/>
            </dgm:constrLst>
          </dgm:if>
          <dgm:else name="Name5">
            <dgm:constrLst>
              <dgm:constr type="w" for="ch" forName="childTextVisible" refType="w" fact="0.8"/>
              <dgm:constr type="h" for="ch" forName="childTextVisible" refType="h"/>
              <dgm:constr type="l" for="ch" forName="childTextVisible"/>
              <dgm:constr type="w" for="ch" forName="childTextHidden" refType="w" fact="0.6"/>
              <dgm:constr type="h" for="ch" forName="childTextHidden" refType="h"/>
              <dgm:constr type="l" for="ch" forName="childTextHidden"/>
              <dgm:constr type="r" for="ch" forName="parentText" refType="w"/>
              <dgm:constr type="w" for="ch" forName="parentText" refType="w" fact="0.4"/>
              <dgm:constr type="h" for="ch" forName="parentText" refType="w" refFor="ch" refForName="parentText" op="equ"/>
              <dgm:constr type="ctrY" for="ch" forName="parentText" refType="h" fact="0.5"/>
            </dgm:constrLst>
          </dgm:else>
        </dgm:choose>
        <dgm:ruleLst/>
        <dgm:layoutNode name="noGeometry">
          <dgm:alg type="sp"/>
          <dgm:shape xmlns:r="http://schemas.openxmlformats.org/officeDocument/2006/relationships" r:blip="">
            <dgm:adjLst/>
          </dgm:shape>
          <dgm:presOf/>
          <dgm:constrLst/>
          <dgm:ruleLst/>
        </dgm:layoutNode>
        <dgm:layoutNode name="childTextVisible" styleLbl="bgAccFollowNode1">
          <dgm:varLst>
            <dgm:bulletEnabled val="1"/>
          </dgm:varLst>
          <dgm:alg type="sp"/>
          <dgm:choose name="Name6">
            <dgm:if name="Name7" func="var" arg="dir" op="equ" val="norm">
              <dgm:shape xmlns:r="http://schemas.openxmlformats.org/officeDocument/2006/relationships" type="rightArrow" r:blip="">
                <dgm:adjLst>
                  <dgm:adj idx="1" val="0.7"/>
                  <dgm:adj idx="2" val="0.5"/>
                </dgm:adjLst>
              </dgm:shape>
            </dgm:if>
            <dgm:else name="Name8">
              <dgm:shape xmlns:r="http://schemas.openxmlformats.org/officeDocument/2006/relationships" type="leftArrow" r:blip="">
                <dgm:adjLst>
                  <dgm:adj idx="1" val="0.7"/>
                  <dgm:adj idx="2" val="0.5"/>
                </dgm:adjLst>
              </dgm:shape>
            </dgm:else>
          </dgm:choose>
          <dgm:presOf axis="des" ptType="node"/>
          <dgm:constrLst/>
          <dgm:ruleLst/>
        </dgm:layoutNode>
        <dgm:layoutNode name="childTextHidden" styleLbl="bgAccFollowNode1">
          <dgm:choose name="Name9">
            <dgm:if name="Name10" axis="des followSib" ptType="node node" st="1 1" cnt="1 0" func="cnt" op="gte" val="1">
              <dgm:alg type="tx">
                <dgm:param type="stBulletLvl" val="1"/>
                <dgm:param type="txAnchorVertCh" val="mid"/>
              </dgm:alg>
            </dgm:if>
            <dgm:else name="Name11">
              <dgm:alg type="tx">
                <dgm:param type="stBulletLvl" val="2"/>
                <dgm:param type="txAnchorVertCh" val="mid"/>
              </dgm:alg>
            </dgm:else>
          </dgm:choose>
          <dgm:choose name="Name12">
            <dgm:if name="Name13" func="var" arg="dir" op="equ" val="norm">
              <dgm:shape xmlns:r="http://schemas.openxmlformats.org/officeDocument/2006/relationships" type="rightArrow" r:blip="" hideGeom="1">
                <dgm:adjLst>
                  <dgm:adj idx="1" val="0.7"/>
                  <dgm:adj idx="2" val="0.5"/>
                </dgm:adjLst>
              </dgm:shape>
            </dgm:if>
            <dgm:else name="Name14">
              <dgm:shape xmlns:r="http://schemas.openxmlformats.org/officeDocument/2006/relationships" type="leftArrow" r:blip="" hideGeom="1">
                <dgm:adjLst>
                  <dgm:adj idx="1" val="0.7"/>
                  <dgm:adj idx="2" val="0.5"/>
                </dgm:adjLst>
              </dgm:shape>
            </dgm:else>
          </dgm:choose>
          <dgm:presOf axis="des" ptType="node"/>
          <dgm:constrLst>
            <dgm:constr type="secFontSz" refType="primFontSz"/>
            <dgm:constr type="tMarg" refType="primFontSz" fact="0.05"/>
            <dgm:constr type="bMarg" refType="primFontSz" fact="0.05"/>
            <dgm:constr type="rMarg" refType="primFontSz" fact="0.1"/>
            <dgm:constr type="lMarg" refType="primFontSz" fact="0.2"/>
          </dgm:constrLst>
          <dgm:ruleLst>
            <dgm:rule type="primFontSz" val="5" fact="NaN" max="NaN"/>
          </dgm:ruleLst>
        </dgm:layoutNode>
        <dgm:layoutNode name="parentText" styleLbl="node1">
          <dgm:varLst>
            <dgm:chMax val="1"/>
            <dgm:bulletEnabled val="1"/>
          </dgm:varLst>
          <dgm:alg type="tx"/>
          <dgm:shape xmlns:r="http://schemas.openxmlformats.org/officeDocument/2006/relationships" type="ellipse" r:blip="">
            <dgm:adjLst/>
          </dgm:shape>
          <dgm:presOf axis="self"/>
          <dgm:constrLst>
            <dgm:constr type="primFontSz" val="65"/>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choose name="Name15">
        <dgm:if name="Name16" axis="self" ptType="node" func="revPos" op="gte" val="2">
          <dgm:layoutNode name="aSpace">
            <dgm:alg type="sp"/>
            <dgm:shape xmlns:r="http://schemas.openxmlformats.org/officeDocument/2006/relationships" r:blip="">
              <dgm:adjLst/>
            </dgm:shape>
            <dgm:presOf/>
            <dgm:constrLst/>
            <dgm:ruleLst/>
          </dgm:layoutNode>
        </dgm:if>
        <dgm:else name="Name17"/>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16.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BendingPictureCaptionList">
  <dgm:title val=""/>
  <dgm:desc val=""/>
  <dgm:catLst>
    <dgm:cat type="picture" pri="9000"/>
    <dgm:cat type="pictureconvert" pri="9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w" fact="1.11"/>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
        </dgm:alg>
        <dgm:shape xmlns:r="http://schemas.openxmlformats.org/officeDocument/2006/relationships" r:blip="">
          <dgm:adjLst/>
        </dgm:shape>
        <dgm:choose name="Name4">
          <dgm:if name="Name5" func="var" arg="dir" op="equ" val="norm">
            <dgm:constrLst>
              <dgm:constr type="l" for="ch" forName="rect1" refType="w" fact="0"/>
              <dgm:constr type="t" for="ch" forName="rect1" refType="h" fact="0"/>
              <dgm:constr type="w" for="ch" forName="rect1" refType="w"/>
              <dgm:constr type="h" for="ch" forName="rect1" refType="h" fact="0.8"/>
              <dgm:constr type="l" for="ch" forName="wedgeRectCallout1" refType="w" fact="0.09"/>
              <dgm:constr type="t" for="ch" forName="wedgeRectCallout1" refType="h" fact="0.72"/>
              <dgm:constr type="w" for="ch" forName="wedgeRectCallout1" refType="w" fact="0.89"/>
              <dgm:constr type="h" for="ch" forName="wedgeRectCallout1" refType="h" fact="0.28"/>
            </dgm:constrLst>
          </dgm:if>
          <dgm:else name="Name6">
            <dgm:constrLst>
              <dgm:constr type="l" for="ch" forName="rect1" refType="w" fact="0"/>
              <dgm:constr type="t" for="ch" forName="rect1" refType="h" fact="0"/>
              <dgm:constr type="w" for="ch" forName="rect1" refType="w"/>
              <dgm:constr type="h" for="ch" forName="rect1" refType="h" fact="0.8"/>
              <dgm:constr type="l" for="ch" forName="wedgeRectCallout1" refType="w" fact="0.02"/>
              <dgm:constr type="t" for="ch" forName="wedgeRectCallout1" refType="h" fact="0.72"/>
              <dgm:constr type="w" for="ch" forName="wedgeRectCallout1" refType="w" fact="0.89"/>
              <dgm:constr type="h" for="ch" forName="wedgeRectCallout1" refType="h" fact="0.28"/>
            </dgm:constrLst>
          </dgm:else>
        </dgm:choose>
        <dgm:layoutNode name="rect1" styleLbl="bgImgPlace1">
          <dgm:alg type="sp"/>
          <dgm:shape xmlns:r="http://schemas.openxmlformats.org/officeDocument/2006/relationships" type="rect" r:blip="" blipPhldr="1">
            <dgm:adjLst/>
          </dgm:shape>
          <dgm:presOf/>
        </dgm:layoutNode>
        <dgm:layoutNode name="wedgeRectCallout1" styleLbl="node1">
          <dgm:varLst>
            <dgm:bulletEnabled val="1"/>
          </dgm:varLst>
          <dgm:alg type="tx"/>
          <dgm:choose name="Name7">
            <dgm:if name="Name8" func="var" arg="dir" op="equ" val="norm">
              <dgm:shape xmlns:r="http://schemas.openxmlformats.org/officeDocument/2006/relationships" type="wedgeRectCallout" r:blip="">
                <dgm:adjLst>
                  <dgm:adj idx="1" val="0.2025"/>
                  <dgm:adj idx="2" val="-0.607"/>
                </dgm:adjLst>
              </dgm:shape>
            </dgm:if>
            <dgm:else name="Name9">
              <dgm:shape xmlns:r="http://schemas.openxmlformats.org/officeDocument/2006/relationships" type="wedgeRectCallout" r:blip="">
                <dgm:adjLst>
                  <dgm:adj idx="1" val="-0.2025"/>
                  <dgm:adj idx="2" val="-0.607"/>
                </dgm:adjLst>
              </dgm:shape>
            </dgm:else>
          </dgm:choos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SquareAccentList">
  <dgm:title val=""/>
  <dgm:desc val=""/>
  <dgm:catLst>
    <dgm:cat type="list" pri="5500"/>
  </dgm:catLst>
  <dgm:samp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23">
          <dgm:prSet phldr="1"/>
        </dgm:pt>
      </dgm:ptLst>
      <dgm:cxnLst>
        <dgm:cxn modelId="1" srcId="0" destId="10" srcOrd="0" destOrd="0"/>
        <dgm:cxn modelId="2" srcId="10" destId="11" srcOrd="0" destOrd="0"/>
        <dgm:cxn modelId="3" srcId="10" destId="12" srcOrd="1" destOrd="0"/>
        <dgm:cxn modelId="4" srcId="10" destId="13" srcOrd="2" destOrd="0"/>
        <dgm:cxn modelId="5" srcId="0" destId="20" srcOrd="0" destOrd="0"/>
        <dgm:cxn modelId="6" srcId="20" destId="21" srcOrd="0" destOrd="0"/>
        <dgm:cxn modelId="7" srcId="20" destId="22" srcOrd="1" destOrd="0"/>
        <dgm:cxn modelId="8" srcId="20" destId="23" srcOrd="2" destOrd="0"/>
      </dgm:cxnLst>
      <dgm:bg/>
      <dgm:whole/>
    </dgm:dataModel>
  </dgm:sampData>
  <dgm:style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23">
          <dgm:prSet phldr="1"/>
        </dgm:pt>
      </dgm:ptLst>
      <dgm:cxnLst>
        <dgm:cxn modelId="1" srcId="0" destId="10" srcOrd="0" destOrd="0"/>
        <dgm:cxn modelId="2" srcId="10" destId="11" srcOrd="0" destOrd="0"/>
        <dgm:cxn modelId="3" srcId="10" destId="12" srcOrd="1" destOrd="0"/>
        <dgm:cxn modelId="4" srcId="10" destId="13" srcOrd="2" destOrd="0"/>
        <dgm:cxn modelId="5" srcId="0" destId="20" srcOrd="0" destOrd="0"/>
        <dgm:cxn modelId="6" srcId="20" destId="21" srcOrd="0" destOrd="0"/>
        <dgm:cxn modelId="7" srcId="20" destId="22" srcOrd="1" destOrd="0"/>
        <dgm:cxn modelId="8" srcId="20" destId="23" srcOrd="2"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23">
          <dgm:prSet phldr="1"/>
        </dgm:pt>
      </dgm:ptLst>
      <dgm:cxnLst>
        <dgm:cxn modelId="1" srcId="0" destId="10" srcOrd="0" destOrd="0"/>
        <dgm:cxn modelId="2" srcId="10" destId="11" srcOrd="0" destOrd="0"/>
        <dgm:cxn modelId="3" srcId="10" destId="12" srcOrd="1" destOrd="0"/>
        <dgm:cxn modelId="4" srcId="10" destId="13" srcOrd="2" destOrd="0"/>
        <dgm:cxn modelId="5" srcId="0" destId="20" srcOrd="0" destOrd="0"/>
        <dgm:cxn modelId="6" srcId="20" destId="21" srcOrd="0" destOrd="0"/>
        <dgm:cxn modelId="7" srcId="20" destId="22" srcOrd="1" destOrd="0"/>
        <dgm:cxn modelId="8" srcId="20" destId="23" srcOrd="2" destOrd="0"/>
      </dgm:cxnLst>
      <dgm:bg/>
      <dgm:whole/>
    </dgm:dataModel>
  </dgm:clrData>
  <dgm:layoutNode name="layout">
    <dgm:varLst>
      <dgm:chMax/>
      <dgm:chPref/>
      <dgm:dir/>
      <dgm:resizeHandles/>
    </dgm:varLst>
    <dgm:choose name="Name0">
      <dgm:if name="Name1" func="var" arg="dir" op="equ" val="norm">
        <dgm:alg type="hierChild">
          <dgm:param type="linDir" val="fromL"/>
          <dgm:param type="vertAlign" val="t"/>
          <dgm:param type="nodeVertAlign" val="t"/>
          <dgm:param type="horzAlign" val="ctr"/>
          <dgm:param type="fallback" val="1D"/>
        </dgm:alg>
      </dgm:if>
      <dgm:else name="Name2">
        <dgm:alg type="hierChild">
          <dgm:param type="linDir" val="fromR"/>
          <dgm:param type="vertAlign" val="t"/>
          <dgm:param type="nodeVertAlign" val="t"/>
          <dgm:param type="horzAlign" val="ctr"/>
          <dgm:param type="fallback" val="1D"/>
        </dgm:alg>
      </dgm:else>
    </dgm:choose>
    <dgm:shape xmlns:r="http://schemas.openxmlformats.org/officeDocument/2006/relationships" r:blip="">
      <dgm:adjLst/>
    </dgm:shape>
    <dgm:presOf/>
    <dgm:constrLst>
      <dgm:constr type="primFontSz" for="des" forName="Parent" op="equ" val="65"/>
      <dgm:constr type="primFontSz" for="des" forName="Child" op="equ" val="65"/>
      <dgm:constr type="primFontSz" for="des" forName="Child" refType="primFontSz" refFor="des" refForName="Parent" op="lte"/>
      <dgm:constr type="w" for="des" forName="rootComposite" refType="h" refFor="des" refForName="rootComposite" fact="3.0396"/>
      <dgm:constr type="h" for="des" forName="rootComposite" refType="h"/>
      <dgm:constr type="w" for="des" forName="childComposite" refType="w" refFor="des" refForName="rootComposite"/>
      <dgm:constr type="h" for="des" forName="childComposite" refType="h" refFor="des" refForName="rootComposite" fact="0.5205"/>
      <dgm:constr type="sibSp" refType="w" refFor="des" refForName="rootComposite" fact="0.05"/>
      <dgm:constr type="sp" for="des" forName="root" refType="h" refFor="des" refForName="childComposite" fact="0.2855"/>
    </dgm:constrLst>
    <dgm:ruleLst/>
    <dgm:forEach name="Name3" axis="ch">
      <dgm:forEach name="Name4" axis="self" ptType="node" cnt="1">
        <dgm:layoutNode name="root">
          <dgm:varLst>
            <dgm:chMax/>
            <dgm:chPref/>
          </dgm:varLst>
          <dgm:alg type="hierRoot">
            <dgm:param type="hierAlign" val="tL"/>
          </dgm:alg>
          <dgm:shape xmlns:r="http://schemas.openxmlformats.org/officeDocument/2006/relationships" r:blip="">
            <dgm:adjLst/>
          </dgm:shape>
          <dgm:presOf/>
          <dgm:constrLst/>
          <dgm:ruleLst/>
          <dgm:layoutNode name="rootComposite">
            <dgm:varLst/>
            <dgm:alg type="composite"/>
            <dgm:shape xmlns:r="http://schemas.openxmlformats.org/officeDocument/2006/relationships" r:blip="">
              <dgm:adjLst/>
            </dgm:shape>
            <dgm:presOf axis="self" ptType="node" cnt="1"/>
            <dgm:choose name="Name5">
              <dgm:if name="Name6" func="var" arg="dir" op="equ" val="norm">
                <dgm:constrLst>
                  <dgm:constr type="l" for="ch" forName="Parent" refType="w" fact="0"/>
                  <dgm:constr type="t" for="ch" forName="Parent" refType="h" fact="0"/>
                  <dgm:constr type="w" for="ch" forName="Parent" refType="w"/>
                  <dgm:constr type="h" for="ch" forName="Parent" refType="h" fact="0.6424"/>
                  <dgm:constr type="l" for="ch" forName="ParentAccent" refType="w" fact="0"/>
                  <dgm:constr type="b" for="ch" forName="ParentAccent" refType="h"/>
                  <dgm:constr type="w" for="ch" forName="ParentAccent" refType="w"/>
                  <dgm:constr type="h" for="ch" forName="ParentAccent" refType="h" fact="0.3576"/>
                  <dgm:constr type="l" for="ch" forName="ParentSmallAccent" refType="w" fact="0"/>
                  <dgm:constr type="b" for="ch" forName="ParentSmallAccent" refType="h"/>
                  <dgm:constr type="w" for="ch" forName="ParentSmallAccent" refType="h" fact="0.2233"/>
                  <dgm:constr type="h" for="ch" forName="ParentSmallAccent" refType="h" fact="0.2233"/>
                </dgm:constrLst>
              </dgm:if>
              <dgm:else name="Name7">
                <dgm:constrLst>
                  <dgm:constr type="l" for="ch" forName="Parent" refType="w" fact="0"/>
                  <dgm:constr type="t" for="ch" forName="Parent" refType="h" fact="0"/>
                  <dgm:constr type="w" for="ch" forName="Parent" refType="w"/>
                  <dgm:constr type="h" for="ch" forName="Parent" refType="h" fact="0.6424"/>
                  <dgm:constr type="l" for="ch" forName="ParentAccent" refType="w" fact="0"/>
                  <dgm:constr type="b" for="ch" forName="ParentAccent" refType="h"/>
                  <dgm:constr type="w" for="ch" forName="ParentAccent" refType="w"/>
                  <dgm:constr type="h" for="ch" forName="ParentAccent" refType="h" fact="0.3576"/>
                  <dgm:constr type="r" for="ch" forName="ParentSmallAccent" refType="w"/>
                  <dgm:constr type="b" for="ch" forName="ParentSmallAccent" refType="h"/>
                  <dgm:constr type="w" for="ch" forName="ParentSmallAccent" refType="h" fact="0.2233"/>
                  <dgm:constr type="h" for="ch" forName="ParentSmallAccent" refType="h" fact="0.2233"/>
                </dgm:constrLst>
              </dgm:else>
            </dgm:choose>
            <dgm:ruleLst/>
            <dgm:layoutNode name="ParentAccent" styleLbl="alignNode1">
              <dgm:alg type="sp"/>
              <dgm:shape xmlns:r="http://schemas.openxmlformats.org/officeDocument/2006/relationships" type="rect" r:blip="">
                <dgm:adjLst/>
              </dgm:shape>
              <dgm:presOf/>
            </dgm:layoutNode>
            <dgm:layoutNode name="ParentSmallAccent" styleLbl="fgAcc1">
              <dgm:alg type="sp"/>
              <dgm:shape xmlns:r="http://schemas.openxmlformats.org/officeDocument/2006/relationships" type="rect" r:blip="">
                <dgm:adjLst/>
              </dgm:shape>
              <dgm:presOf/>
            </dgm:layoutNode>
            <dgm:layoutNode name="Parent" styleLbl="revTx">
              <dgm:varLst>
                <dgm:chMax/>
                <dgm:chPref val="4"/>
                <dgm:bulletEnabled val="1"/>
              </dgm:varLst>
              <dgm:choose name="Name8">
                <dgm:if name="Name9" func="var" arg="dir" op="equ" val="norm">
                  <dgm:alg type="tx">
                    <dgm:param type="txAnchorVertCh" val="mid"/>
                    <dgm:param type="parTxLTRAlign" val="l"/>
                  </dgm:alg>
                </dgm:if>
                <dgm:else name="Name10">
                  <dgm:alg type="tx">
                    <dgm:param type="txAnchorVertCh" val="mid"/>
                    <dgm:param type="parTxLTRAlign" val="r"/>
                  </dgm:alg>
                </dgm:else>
              </dgm:choose>
              <dgm:shape xmlns:r="http://schemas.openxmlformats.org/officeDocument/2006/relationships" type="rect" r:blip="">
                <dgm:adjLst/>
              </dgm:shape>
              <dgm:presOf axis="self" ptType="node"/>
              <dgm:constrLst>
                <dgm:constr type="tMarg" refType="primFontSz" fact="0.1"/>
                <dgm:constr type="bMarg" refType="primFontSz" fact="0.1"/>
                <dgm:constr type="lMarg" refType="primFontSz" fact="0.15"/>
                <dgm:constr type="rMarg" refType="primFontSz" fact="0.15"/>
              </dgm:constrLst>
              <dgm:ruleLst>
                <dgm:rule type="primFontSz" val="5" fact="NaN" max="NaN"/>
                <dgm:rule type="primFontSz" val="65" fact="NaN" max="NaN"/>
              </dgm:ruleLst>
            </dgm:layoutNode>
          </dgm:layoutNode>
          <dgm:layoutNode name="childShape">
            <dgm:varLst>
              <dgm:chMax val="0"/>
              <dgm:chPref val="0"/>
            </dgm:varLst>
            <dgm:alg type="hierChild">
              <dgm:param type="chAlign" val="r"/>
              <dgm:param type="linDir" val="fromT"/>
              <dgm:param type="fallback" val="2D"/>
            </dgm:alg>
            <dgm:shape xmlns:r="http://schemas.openxmlformats.org/officeDocument/2006/relationships" r:blip="">
              <dgm:adjLst/>
            </dgm:shape>
            <dgm:presOf/>
            <dgm:constrLst/>
            <dgm:ruleLst/>
            <dgm:forEach name="Name11" axis="ch">
              <dgm:forEach name="Name12" axis="self" ptType="node">
                <dgm:layoutNode name="childComposite">
                  <dgm:varLst>
                    <dgm:chMax val="0"/>
                    <dgm:chPref val="0"/>
                  </dgm:varLst>
                  <dgm:alg type="composite"/>
                  <dgm:shape xmlns:r="http://schemas.openxmlformats.org/officeDocument/2006/relationships" r:blip="">
                    <dgm:adjLst/>
                  </dgm:shape>
                  <dgm:presOf/>
                  <dgm:choose name="Name13">
                    <dgm:if name="Name14" func="var" arg="dir" op="equ" val="norm">
                      <dgm:constrLst>
                        <dgm:constr type="w" for="ch" forName="ChildAccent" refType="h" fact="0.429"/>
                        <dgm:constr type="h" for="ch" forName="ChildAccent" refType="h" fact="0.429"/>
                        <dgm:constr type="l" for="ch" forName="ChildAccent" refType="w" fact="0"/>
                        <dgm:constr type="t" for="ch" forName="ChildAccent" refType="h" fact="0.2855"/>
                        <dgm:constr type="w" for="ch" forName="Child" refType="w" fact="0.93"/>
                        <dgm:constr type="h" for="ch" forName="Child" refType="h"/>
                        <dgm:constr type="l" for="ch" forName="Child" refType="w" fact="0.07"/>
                        <dgm:constr type="t" for="ch" forName="Child" refType="h" fact="0"/>
                      </dgm:constrLst>
                    </dgm:if>
                    <dgm:else name="Name15">
                      <dgm:constrLst>
                        <dgm:constr type="w" for="ch" forName="ChildAccent" refType="h" fact="0.429"/>
                        <dgm:constr type="h" for="ch" forName="ChildAccent" refType="h" fact="0.429"/>
                        <dgm:constr type="r" for="ch" forName="ChildAccent" refType="w"/>
                        <dgm:constr type="t" for="ch" forName="ChildAccent" refType="h" fact="0.2855"/>
                        <dgm:constr type="w" for="ch" forName="Child" refType="w" fact="0.93"/>
                        <dgm:constr type="h" for="ch" forName="Child" refType="h"/>
                        <dgm:constr type="r" for="ch" forName="Child" refType="w" fact="0.93"/>
                        <dgm:constr type="t" for="ch" forName="Child" refType="h" fact="0"/>
                      </dgm:constrLst>
                    </dgm:else>
                  </dgm:choose>
                  <dgm:ruleLst/>
                  <dgm:layoutNode name="ChildAccent" styleLbl="solidFgAcc1">
                    <dgm:alg type="sp"/>
                    <dgm:shape xmlns:r="http://schemas.openxmlformats.org/officeDocument/2006/relationships" type="rect" r:blip="">
                      <dgm:adjLst/>
                    </dgm:shape>
                    <dgm:presOf/>
                  </dgm:layoutNode>
                  <dgm:layoutNode name="Child" styleLbl="revTx">
                    <dgm:varLst>
                      <dgm:chMax val="0"/>
                      <dgm:chPref val="0"/>
                      <dgm:bulletEnabled val="1"/>
                    </dgm:varLst>
                    <dgm:choose name="Name16">
                      <dgm:if name="Name17" func="var" arg="dir" op="equ" val="norm">
                        <dgm:alg type="tx">
                          <dgm:param type="txAnchorVertCh" val="mid"/>
                          <dgm:param type="parTxLTRAlign" val="l"/>
                        </dgm:alg>
                      </dgm:if>
                      <dgm:else name="Name18">
                        <dgm:alg type="tx">
                          <dgm:param type="txAnchorVertCh" val="mid"/>
                          <dgm:param type="parTxLTRAlign" val="r"/>
                        </dgm:alg>
                      </dgm:else>
                    </dgm:choose>
                    <dgm:shape xmlns:r="http://schemas.openxmlformats.org/officeDocument/2006/relationships" type="rect" r:blip="">
                      <dgm:adjLst/>
                    </dgm:shape>
                    <dgm:presOf axis="desOrSelf" ptType="node node"/>
                    <dgm:ruleLst>
                      <dgm:rule type="primFontSz" val="5" fact="NaN" max="NaN"/>
                    </dgm:ruleLst>
                  </dgm:layoutNode>
                </dgm:layoutNode>
              </dgm:forEach>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jpg>
</file>

<file path=ppt/media/image14.png>
</file>

<file path=ppt/media/image15.png>
</file>

<file path=ppt/media/image16.jpg>
</file>

<file path=ppt/media/image17.png>
</file>

<file path=ppt/media/image18.png>
</file>

<file path=ppt/media/image19.jpeg>
</file>

<file path=ppt/media/image2.gif>
</file>

<file path=ppt/media/image20.png>
</file>

<file path=ppt/media/image21.png>
</file>

<file path=ppt/media/image22.png>
</file>

<file path=ppt/media/image23.png>
</file>

<file path=ppt/media/image24.png>
</file>

<file path=ppt/media/image25.jpg>
</file>

<file path=ppt/media/image3.jp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M"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A5A996-99F0-4CF5-8B6C-7CA6DF1A0E7D}" type="datetimeFigureOut">
              <a:rPr lang="en-CM" smtClean="0"/>
              <a:t>14/12/2022</a:t>
            </a:fld>
            <a:endParaRPr lang="en-CM"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M"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M"/>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M"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49F7BB-DE3E-4D90-8A93-7CF1B0EA6D49}" type="slidenum">
              <a:rPr lang="en-CM" smtClean="0"/>
              <a:t>‹#›</a:t>
            </a:fld>
            <a:endParaRPr lang="en-CM" dirty="0"/>
          </a:p>
        </p:txBody>
      </p:sp>
    </p:spTree>
    <p:extLst>
      <p:ext uri="{BB962C8B-B14F-4D97-AF65-F5344CB8AC3E}">
        <p14:creationId xmlns:p14="http://schemas.microsoft.com/office/powerpoint/2010/main" val="157147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M" dirty="0"/>
          </a:p>
        </p:txBody>
      </p:sp>
      <p:sp>
        <p:nvSpPr>
          <p:cNvPr id="4" name="Slide Number Placeholder 3"/>
          <p:cNvSpPr>
            <a:spLocks noGrp="1"/>
          </p:cNvSpPr>
          <p:nvPr>
            <p:ph type="sldNum" sz="quarter" idx="5"/>
          </p:nvPr>
        </p:nvSpPr>
        <p:spPr/>
        <p:txBody>
          <a:bodyPr/>
          <a:lstStyle/>
          <a:p>
            <a:fld id="{CB49F7BB-DE3E-4D90-8A93-7CF1B0EA6D49}" type="slidenum">
              <a:rPr lang="en-CM" smtClean="0"/>
              <a:t>7</a:t>
            </a:fld>
            <a:endParaRPr lang="en-CM" dirty="0"/>
          </a:p>
        </p:txBody>
      </p:sp>
    </p:spTree>
    <p:extLst>
      <p:ext uri="{BB962C8B-B14F-4D97-AF65-F5344CB8AC3E}">
        <p14:creationId xmlns:p14="http://schemas.microsoft.com/office/powerpoint/2010/main" val="20537453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M" sz="1800" dirty="0">
                <a:effectLst/>
                <a:latin typeface="Arial" panose="020B0604020202020204" pitchFamily="34" charset="0"/>
                <a:ea typeface="Calibri" panose="020F0502020204030204" pitchFamily="34" charset="0"/>
              </a:rPr>
              <a:t>Tout les codes y compris ce qu’on a écrit sont importés dans Test.py (qui est le fichier ouvert dans Eclipse ou on a importé </a:t>
            </a:r>
            <a:r>
              <a:rPr lang="en-US" sz="1800" b="1" dirty="0" err="1">
                <a:effectLst/>
                <a:latin typeface="Times New Roman" panose="02020603050405020304" pitchFamily="18" charset="0"/>
                <a:ea typeface="Times New Roman" panose="02020603050405020304" pitchFamily="18" charset="0"/>
                <a:cs typeface="Times New Roman" panose="02020603050405020304" pitchFamily="18" charset="0"/>
              </a:rPr>
              <a:t>simple_goto</a:t>
            </a:r>
            <a:r>
              <a:rPr lang="fr-CM" sz="1800" dirty="0">
                <a:effectLst/>
                <a:latin typeface="Arial" panose="020B0604020202020204" pitchFamily="34" charset="0"/>
                <a:ea typeface="Calibri" panose="020F0502020204030204" pitchFamily="34" charset="0"/>
              </a:rPr>
              <a:t>) et puis le code est lancer avec mission planner.</a:t>
            </a:r>
          </a:p>
          <a:p>
            <a:pPr marL="0" marR="0" indent="457200" algn="just">
              <a:lnSpc>
                <a:spcPct val="150000"/>
              </a:lnSpc>
              <a:spcBef>
                <a:spcPts val="0"/>
              </a:spcBef>
              <a:spcAft>
                <a:spcPts val="800"/>
              </a:spcAft>
            </a:pPr>
            <a:r>
              <a:rPr lang="fr-CM" sz="1800" b="0" dirty="0">
                <a:effectLst/>
                <a:latin typeface="Arial" panose="020B0604020202020204" pitchFamily="34" charset="0"/>
                <a:ea typeface="Calibri" panose="020F0502020204030204" pitchFamily="34" charset="0"/>
                <a:cs typeface="Times New Roman" panose="02020603050405020304" pitchFamily="18" charset="0"/>
              </a:rPr>
              <a:t>Tout d’abord le code importe </a:t>
            </a:r>
            <a:r>
              <a:rPr lang="fr-CM" sz="1800" b="1" dirty="0" err="1">
                <a:effectLst/>
                <a:latin typeface="Times New Roman" panose="02020603050405020304" pitchFamily="18" charset="0"/>
                <a:ea typeface="Times New Roman" panose="02020603050405020304" pitchFamily="18" charset="0"/>
                <a:cs typeface="Times New Roman" panose="02020603050405020304" pitchFamily="18" charset="0"/>
              </a:rPr>
              <a:t>hello_drone</a:t>
            </a:r>
            <a:r>
              <a:rPr lang="fr-CM"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fr-CM" sz="1800" dirty="0">
                <a:effectLst/>
                <a:latin typeface="Arial" panose="020B0604020202020204" pitchFamily="34" charset="0"/>
                <a:ea typeface="Calibri" panose="020F0502020204030204" pitchFamily="34" charset="0"/>
              </a:rPr>
              <a:t>qui dans elle-même est importé notre code (appelle </a:t>
            </a:r>
            <a:r>
              <a:rPr lang="fr-CM" sz="1800" b="1" dirty="0" err="1">
                <a:effectLst/>
                <a:latin typeface="Times New Roman" panose="02020603050405020304" pitchFamily="18" charset="0"/>
                <a:ea typeface="Times New Roman" panose="02020603050405020304" pitchFamily="18" charset="0"/>
                <a:cs typeface="Times New Roman" panose="02020603050405020304" pitchFamily="18" charset="0"/>
              </a:rPr>
              <a:t>Geocoder</a:t>
            </a:r>
            <a:r>
              <a:rPr lang="fr-CM" sz="1800" dirty="0">
                <a:effectLst/>
                <a:latin typeface="Arial" panose="020B0604020202020204" pitchFamily="34" charset="0"/>
                <a:ea typeface="Calibri" panose="020F0502020204030204" pitchFamily="34" charset="0"/>
              </a:rPr>
              <a:t>) qui demande a l’utilisateur d’entrer les </a:t>
            </a:r>
            <a:r>
              <a:rPr lang="fr-CM" sz="1800" dirty="0" err="1">
                <a:effectLst/>
                <a:latin typeface="Arial" panose="020B0604020202020204" pitchFamily="34" charset="0"/>
                <a:ea typeface="Calibri" panose="020F0502020204030204" pitchFamily="34" charset="0"/>
              </a:rPr>
              <a:t>addresses</a:t>
            </a:r>
            <a:r>
              <a:rPr lang="fr-CM" sz="1800" dirty="0">
                <a:effectLst/>
                <a:latin typeface="Arial" panose="020B0604020202020204" pitchFamily="34" charset="0"/>
                <a:ea typeface="Calibri" panose="020F0502020204030204" pitchFamily="34" charset="0"/>
              </a:rPr>
              <a:t> ; de départ, du premier point et du deuxième. </a:t>
            </a:r>
            <a:endParaRPr lang="en-CM" sz="1800" dirty="0">
              <a:effectLst/>
              <a:latin typeface="Arial" panose="020B0604020202020204" pitchFamily="34" charset="0"/>
              <a:ea typeface="Calibri" panose="020F0502020204030204" pitchFamily="34" charset="0"/>
            </a:endParaRPr>
          </a:p>
          <a:p>
            <a:pPr marL="0" marR="0" indent="457200" algn="just">
              <a:lnSpc>
                <a:spcPct val="150000"/>
              </a:lnSpc>
              <a:spcBef>
                <a:spcPts val="0"/>
              </a:spcBef>
              <a:spcAft>
                <a:spcPts val="800"/>
              </a:spcAft>
            </a:pPr>
            <a:r>
              <a:rPr lang="fr-CM" sz="1800" dirty="0">
                <a:effectLst/>
                <a:latin typeface="Arial" panose="020B0604020202020204" pitchFamily="34" charset="0"/>
                <a:ea typeface="Calibri" panose="020F0502020204030204" pitchFamily="34" charset="0"/>
              </a:rPr>
              <a:t>Le code </a:t>
            </a:r>
            <a:r>
              <a:rPr lang="fr-CM" sz="1800" b="1" dirty="0" err="1">
                <a:effectLst/>
                <a:latin typeface="Times New Roman" panose="02020603050405020304" pitchFamily="18" charset="0"/>
                <a:ea typeface="Times New Roman" panose="02020603050405020304" pitchFamily="18" charset="0"/>
                <a:cs typeface="Times New Roman" panose="02020603050405020304" pitchFamily="18" charset="0"/>
              </a:rPr>
              <a:t>hello_drone</a:t>
            </a:r>
            <a:r>
              <a:rPr lang="fr-CM" sz="1800" dirty="0">
                <a:effectLst/>
                <a:latin typeface="Arial" panose="020B0604020202020204" pitchFamily="34" charset="0"/>
                <a:ea typeface="Calibri" panose="020F0502020204030204" pitchFamily="34" charset="0"/>
              </a:rPr>
              <a:t> en lui-même </a:t>
            </a:r>
            <a:r>
              <a:rPr lang="fr-CM" sz="1800" dirty="0" err="1">
                <a:effectLst/>
                <a:latin typeface="Arial" panose="020B0604020202020204" pitchFamily="34" charset="0"/>
                <a:ea typeface="Calibri" panose="020F0502020204030204" pitchFamily="34" charset="0"/>
              </a:rPr>
              <a:t>recupere</a:t>
            </a:r>
            <a:r>
              <a:rPr lang="fr-CM" sz="1800" dirty="0">
                <a:effectLst/>
                <a:latin typeface="Arial" panose="020B0604020202020204" pitchFamily="34" charset="0"/>
                <a:ea typeface="Calibri" panose="020F0502020204030204" pitchFamily="34" charset="0"/>
              </a:rPr>
              <a:t> des information de l’</a:t>
            </a:r>
            <a:r>
              <a:rPr lang="fr-CM" sz="1800" dirty="0" err="1">
                <a:effectLst/>
                <a:latin typeface="Arial" panose="020B0604020202020204" pitchFamily="34" charset="0"/>
                <a:ea typeface="Calibri" panose="020F0502020204030204" pitchFamily="34" charset="0"/>
              </a:rPr>
              <a:t>etat</a:t>
            </a:r>
            <a:r>
              <a:rPr lang="fr-CM" sz="1800" dirty="0">
                <a:effectLst/>
                <a:latin typeface="Arial" panose="020B0604020202020204" pitchFamily="34" charset="0"/>
                <a:ea typeface="Calibri" panose="020F0502020204030204" pitchFamily="34" charset="0"/>
              </a:rPr>
              <a:t> du drone. </a:t>
            </a:r>
            <a:endParaRPr lang="en-CM" sz="1800" dirty="0">
              <a:effectLst/>
              <a:latin typeface="Arial" panose="020B0604020202020204" pitchFamily="34" charset="0"/>
              <a:ea typeface="Calibri" panose="020F0502020204030204" pitchFamily="34" charset="0"/>
            </a:endParaRPr>
          </a:p>
          <a:p>
            <a:pPr marL="0" marR="0" indent="457200" algn="just">
              <a:lnSpc>
                <a:spcPct val="150000"/>
              </a:lnSpc>
              <a:spcBef>
                <a:spcPts val="0"/>
              </a:spcBef>
              <a:spcAft>
                <a:spcPts val="800"/>
              </a:spcAft>
            </a:pPr>
            <a:r>
              <a:rPr lang="fr-CM" sz="1800" dirty="0">
                <a:effectLst/>
                <a:latin typeface="Arial" panose="020B0604020202020204" pitchFamily="34" charset="0"/>
                <a:ea typeface="Calibri" panose="020F0502020204030204" pitchFamily="34" charset="0"/>
              </a:rPr>
              <a:t>Ensuite le code </a:t>
            </a:r>
            <a:r>
              <a:rPr lang="fr-CM" sz="1800" b="1" dirty="0" err="1">
                <a:effectLst/>
                <a:latin typeface="Times New Roman" panose="02020603050405020304" pitchFamily="18" charset="0"/>
                <a:ea typeface="Times New Roman" panose="02020603050405020304" pitchFamily="18" charset="0"/>
                <a:cs typeface="Times New Roman" panose="02020603050405020304" pitchFamily="18" charset="0"/>
              </a:rPr>
              <a:t>simple_goto</a:t>
            </a:r>
            <a:r>
              <a:rPr lang="fr-CM" sz="1800" dirty="0">
                <a:effectLst/>
                <a:latin typeface="Arial" panose="020B0604020202020204" pitchFamily="34" charset="0"/>
                <a:ea typeface="Calibri" panose="020F0502020204030204" pitchFamily="34" charset="0"/>
              </a:rPr>
              <a:t> envoi le drone vers le point1 et le point2 </a:t>
            </a:r>
            <a:r>
              <a:rPr lang="fr-CM" sz="1800" dirty="0" err="1">
                <a:effectLst/>
                <a:latin typeface="Arial" panose="020B0604020202020204" pitchFamily="34" charset="0"/>
                <a:ea typeface="Calibri" panose="020F0502020204030204" pitchFamily="34" charset="0"/>
              </a:rPr>
              <a:t>defini</a:t>
            </a:r>
            <a:r>
              <a:rPr lang="fr-CM" sz="1800" dirty="0">
                <a:effectLst/>
                <a:latin typeface="Arial" panose="020B0604020202020204" pitchFamily="34" charset="0"/>
                <a:ea typeface="Calibri" panose="020F0502020204030204" pitchFamily="34" charset="0"/>
              </a:rPr>
              <a:t> dans le code </a:t>
            </a:r>
            <a:r>
              <a:rPr lang="fr-CM" sz="1800" b="1" dirty="0" err="1">
                <a:effectLst/>
                <a:latin typeface="Times New Roman" panose="02020603050405020304" pitchFamily="18" charset="0"/>
                <a:ea typeface="Times New Roman" panose="02020603050405020304" pitchFamily="18" charset="0"/>
                <a:cs typeface="Times New Roman" panose="02020603050405020304" pitchFamily="18" charset="0"/>
              </a:rPr>
              <a:t>Geocoder</a:t>
            </a:r>
            <a:r>
              <a:rPr lang="fr-CM" sz="1800" dirty="0">
                <a:effectLst/>
                <a:latin typeface="Arial" panose="020B0604020202020204" pitchFamily="34" charset="0"/>
                <a:ea typeface="Calibri" panose="020F0502020204030204" pitchFamily="34" charset="0"/>
              </a:rPr>
              <a:t> et par la suite renvoi le drone au point de </a:t>
            </a:r>
            <a:r>
              <a:rPr lang="fr-CM" sz="1800" dirty="0" err="1">
                <a:effectLst/>
                <a:latin typeface="Arial" panose="020B0604020202020204" pitchFamily="34" charset="0"/>
                <a:ea typeface="Calibri" panose="020F0502020204030204" pitchFamily="34" charset="0"/>
              </a:rPr>
              <a:t>depart</a:t>
            </a:r>
            <a:r>
              <a:rPr lang="fr-CM" sz="1800" dirty="0">
                <a:effectLst/>
                <a:latin typeface="Arial" panose="020B0604020202020204" pitchFamily="34" charset="0"/>
                <a:ea typeface="Calibri" panose="020F0502020204030204" pitchFamily="34" charset="0"/>
              </a:rPr>
              <a:t>.</a:t>
            </a:r>
            <a:endParaRPr lang="en-CM" sz="1800" dirty="0">
              <a:effectLst/>
              <a:latin typeface="Arial" panose="020B0604020202020204" pitchFamily="34" charset="0"/>
              <a:ea typeface="Calibri" panose="020F0502020204030204" pitchFamily="34" charset="0"/>
            </a:endParaRPr>
          </a:p>
          <a:p>
            <a:endParaRPr lang="en-CM" dirty="0"/>
          </a:p>
        </p:txBody>
      </p:sp>
      <p:sp>
        <p:nvSpPr>
          <p:cNvPr id="4" name="Slide Number Placeholder 3"/>
          <p:cNvSpPr>
            <a:spLocks noGrp="1"/>
          </p:cNvSpPr>
          <p:nvPr>
            <p:ph type="sldNum" sz="quarter" idx="5"/>
          </p:nvPr>
        </p:nvSpPr>
        <p:spPr/>
        <p:txBody>
          <a:bodyPr/>
          <a:lstStyle/>
          <a:p>
            <a:fld id="{CB49F7BB-DE3E-4D90-8A93-7CF1B0EA6D49}" type="slidenum">
              <a:rPr lang="en-CM" smtClean="0"/>
              <a:t>28</a:t>
            </a:fld>
            <a:endParaRPr lang="en-CM" dirty="0"/>
          </a:p>
        </p:txBody>
      </p:sp>
    </p:spTree>
    <p:extLst>
      <p:ext uri="{BB962C8B-B14F-4D97-AF65-F5344CB8AC3E}">
        <p14:creationId xmlns:p14="http://schemas.microsoft.com/office/powerpoint/2010/main" val="21740332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CM" dirty="0"/>
          </a:p>
        </p:txBody>
      </p:sp>
      <p:sp>
        <p:nvSpPr>
          <p:cNvPr id="4" name="Espace réservé du numéro de diapositive 3"/>
          <p:cNvSpPr>
            <a:spLocks noGrp="1"/>
          </p:cNvSpPr>
          <p:nvPr>
            <p:ph type="sldNum" sz="quarter" idx="5"/>
          </p:nvPr>
        </p:nvSpPr>
        <p:spPr/>
        <p:txBody>
          <a:bodyPr/>
          <a:lstStyle/>
          <a:p>
            <a:fld id="{CB49F7BB-DE3E-4D90-8A93-7CF1B0EA6D49}" type="slidenum">
              <a:rPr lang="en-CM" smtClean="0"/>
              <a:t>14</a:t>
            </a:fld>
            <a:endParaRPr lang="en-CM" dirty="0"/>
          </a:p>
        </p:txBody>
      </p:sp>
    </p:spTree>
    <p:extLst>
      <p:ext uri="{BB962C8B-B14F-4D97-AF65-F5344CB8AC3E}">
        <p14:creationId xmlns:p14="http://schemas.microsoft.com/office/powerpoint/2010/main" val="30982031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M" sz="1800" dirty="0">
                <a:effectLst/>
                <a:latin typeface="Arial" panose="020B0604020202020204" pitchFamily="34" charset="0"/>
                <a:ea typeface="Calibri" panose="020F0502020204030204" pitchFamily="34" charset="0"/>
              </a:rPr>
              <a:t>Le domaine MIA est concerné sur l’innovation(électronique) et la simulation de vol de notre drone. </a:t>
            </a:r>
          </a:p>
        </p:txBody>
      </p:sp>
      <p:sp>
        <p:nvSpPr>
          <p:cNvPr id="4" name="Slide Number Placeholder 3"/>
          <p:cNvSpPr>
            <a:spLocks noGrp="1"/>
          </p:cNvSpPr>
          <p:nvPr>
            <p:ph type="sldNum" sz="quarter" idx="5"/>
          </p:nvPr>
        </p:nvSpPr>
        <p:spPr/>
        <p:txBody>
          <a:bodyPr/>
          <a:lstStyle/>
          <a:p>
            <a:fld id="{CB49F7BB-DE3E-4D90-8A93-7CF1B0EA6D49}" type="slidenum">
              <a:rPr lang="en-CM" smtClean="0"/>
              <a:t>20</a:t>
            </a:fld>
            <a:endParaRPr lang="en-CM" dirty="0"/>
          </a:p>
        </p:txBody>
      </p:sp>
    </p:spTree>
    <p:extLst>
      <p:ext uri="{BB962C8B-B14F-4D97-AF65-F5344CB8AC3E}">
        <p14:creationId xmlns:p14="http://schemas.microsoft.com/office/powerpoint/2010/main" val="19872175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M" sz="1200" dirty="0">
                <a:effectLst/>
                <a:latin typeface="Arial" panose="020B0604020202020204" pitchFamily="34" charset="0"/>
                <a:ea typeface="Calibri" panose="020F0502020204030204" pitchFamily="34" charset="0"/>
              </a:rPr>
              <a:t>C’est-à-dire que, avec ce domaine on voudrait remplacer l’être humaine commandant le drone via une télécommande afin de rendre le drone autonome. </a:t>
            </a:r>
          </a:p>
          <a:p>
            <a:pPr marL="0" marR="0" lvl="0" indent="0" algn="l" defTabSz="914400" rtl="0" eaLnBrk="1" fontAlgn="auto" latinLnBrk="0" hangingPunct="1">
              <a:lnSpc>
                <a:spcPct val="100000"/>
              </a:lnSpc>
              <a:spcBef>
                <a:spcPts val="0"/>
              </a:spcBef>
              <a:spcAft>
                <a:spcPts val="0"/>
              </a:spcAft>
              <a:buClrTx/>
              <a:buSzTx/>
              <a:buFontTx/>
              <a:buNone/>
              <a:tabLst/>
              <a:defRPr/>
            </a:pPr>
            <a:r>
              <a:rPr lang="fr-CM" sz="1200" dirty="0">
                <a:effectLst/>
                <a:latin typeface="Arial" panose="020B0604020202020204" pitchFamily="34" charset="0"/>
                <a:ea typeface="Calibri" panose="020F0502020204030204" pitchFamily="34" charset="0"/>
              </a:rPr>
              <a:t>Apres l’innovation il est question de simuler le vol du drone autonome afin d’étudier sa réaction en temps réel.</a:t>
            </a:r>
            <a:endParaRPr lang="en-CM" sz="1200" dirty="0">
              <a:effectLst/>
              <a:latin typeface="Arial" panose="020B0604020202020204" pitchFamily="34" charset="0"/>
              <a:ea typeface="Calibri" panose="020F0502020204030204" pitchFamily="34" charset="0"/>
            </a:endParaRPr>
          </a:p>
        </p:txBody>
      </p:sp>
      <p:sp>
        <p:nvSpPr>
          <p:cNvPr id="4" name="Slide Number Placeholder 3"/>
          <p:cNvSpPr>
            <a:spLocks noGrp="1"/>
          </p:cNvSpPr>
          <p:nvPr>
            <p:ph type="sldNum" sz="quarter" idx="5"/>
          </p:nvPr>
        </p:nvSpPr>
        <p:spPr/>
        <p:txBody>
          <a:bodyPr/>
          <a:lstStyle/>
          <a:p>
            <a:fld id="{CB49F7BB-DE3E-4D90-8A93-7CF1B0EA6D49}" type="slidenum">
              <a:rPr lang="en-CM" smtClean="0"/>
              <a:t>21</a:t>
            </a:fld>
            <a:endParaRPr lang="en-CM" dirty="0"/>
          </a:p>
        </p:txBody>
      </p:sp>
    </p:spTree>
    <p:extLst>
      <p:ext uri="{BB962C8B-B14F-4D97-AF65-F5344CB8AC3E}">
        <p14:creationId xmlns:p14="http://schemas.microsoft.com/office/powerpoint/2010/main" val="2913737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M" sz="1800" dirty="0">
                <a:effectLst/>
                <a:latin typeface="Arial" panose="020B0604020202020204" pitchFamily="34" charset="0"/>
                <a:ea typeface="Calibri" panose="020F0502020204030204" pitchFamily="34" charset="0"/>
              </a:rPr>
              <a:t>L'objectif ici est d’écrire un programme intelligent qui va remplacer la télécommande et l’humain qui actionne la télécommande et pouvoir le simuler afin d’assurer son efficacité en temps réel.</a:t>
            </a:r>
            <a:endParaRPr lang="en-CM" sz="1800" dirty="0">
              <a:effectLst/>
              <a:latin typeface="Arial" panose="020B0604020202020204" pitchFamily="34" charset="0"/>
              <a:ea typeface="Calibri" panose="020F0502020204030204" pitchFamily="34" charset="0"/>
            </a:endParaRPr>
          </a:p>
          <a:p>
            <a:endParaRPr lang="en-CM" dirty="0"/>
          </a:p>
        </p:txBody>
      </p:sp>
      <p:sp>
        <p:nvSpPr>
          <p:cNvPr id="4" name="Slide Number Placeholder 3"/>
          <p:cNvSpPr>
            <a:spLocks noGrp="1"/>
          </p:cNvSpPr>
          <p:nvPr>
            <p:ph type="sldNum" sz="quarter" idx="5"/>
          </p:nvPr>
        </p:nvSpPr>
        <p:spPr/>
        <p:txBody>
          <a:bodyPr/>
          <a:lstStyle/>
          <a:p>
            <a:fld id="{CB49F7BB-DE3E-4D90-8A93-7CF1B0EA6D49}" type="slidenum">
              <a:rPr lang="en-CM" smtClean="0"/>
              <a:t>22</a:t>
            </a:fld>
            <a:endParaRPr lang="en-CM" dirty="0"/>
          </a:p>
        </p:txBody>
      </p:sp>
    </p:spTree>
    <p:extLst>
      <p:ext uri="{BB962C8B-B14F-4D97-AF65-F5344CB8AC3E}">
        <p14:creationId xmlns:p14="http://schemas.microsoft.com/office/powerpoint/2010/main" val="2310873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M" dirty="0"/>
          </a:p>
        </p:txBody>
      </p:sp>
      <p:sp>
        <p:nvSpPr>
          <p:cNvPr id="4" name="Slide Number Placeholder 3"/>
          <p:cNvSpPr>
            <a:spLocks noGrp="1"/>
          </p:cNvSpPr>
          <p:nvPr>
            <p:ph type="sldNum" sz="quarter" idx="5"/>
          </p:nvPr>
        </p:nvSpPr>
        <p:spPr/>
        <p:txBody>
          <a:bodyPr/>
          <a:lstStyle/>
          <a:p>
            <a:fld id="{CB49F7BB-DE3E-4D90-8A93-7CF1B0EA6D49}" type="slidenum">
              <a:rPr lang="en-CM" smtClean="0"/>
              <a:t>23</a:t>
            </a:fld>
            <a:endParaRPr lang="en-CM" dirty="0"/>
          </a:p>
        </p:txBody>
      </p:sp>
    </p:spTree>
    <p:extLst>
      <p:ext uri="{BB962C8B-B14F-4D97-AF65-F5344CB8AC3E}">
        <p14:creationId xmlns:p14="http://schemas.microsoft.com/office/powerpoint/2010/main" val="467017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gn="just">
              <a:lnSpc>
                <a:spcPct val="150000"/>
              </a:lnSpc>
              <a:spcBef>
                <a:spcPts val="0"/>
              </a:spcBef>
              <a:spcAft>
                <a:spcPts val="800"/>
              </a:spcAft>
            </a:pPr>
            <a:r>
              <a:rPr lang="fr-CM" sz="1800" dirty="0">
                <a:effectLst/>
                <a:latin typeface="Arial" panose="020B0604020202020204" pitchFamily="34" charset="0"/>
                <a:ea typeface="Calibri" panose="020F0502020204030204" pitchFamily="34" charset="0"/>
              </a:rPr>
              <a:t>Mission Planner est une application de station au sol complète adaptée au contrôleur de vol que nous utilisons dans notre drone. </a:t>
            </a:r>
            <a:endParaRPr lang="en-CM" sz="1800" dirty="0">
              <a:effectLst/>
              <a:latin typeface="Arial" panose="020B0604020202020204" pitchFamily="34" charset="0"/>
              <a:ea typeface="Calibri" panose="020F0502020204030204" pitchFamily="34" charset="0"/>
            </a:endParaRPr>
          </a:p>
          <a:p>
            <a:pPr marL="0" marR="0" indent="457200" algn="just">
              <a:lnSpc>
                <a:spcPct val="150000"/>
              </a:lnSpc>
              <a:spcBef>
                <a:spcPts val="0"/>
              </a:spcBef>
              <a:spcAft>
                <a:spcPts val="800"/>
              </a:spcAft>
            </a:pPr>
            <a:r>
              <a:rPr lang="fr-CM" sz="1800" dirty="0">
                <a:effectLst/>
                <a:latin typeface="Arial" panose="020B0604020202020204" pitchFamily="34" charset="0"/>
                <a:ea typeface="Calibri" panose="020F0502020204030204" pitchFamily="34" charset="0"/>
              </a:rPr>
              <a:t>Mission planner peut être utilisé pour de différentes choses comme</a:t>
            </a:r>
            <a:endParaRPr lang="en-CM" sz="1800"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800"/>
              </a:spcAft>
              <a:buFont typeface="Symbol" panose="05050102010706020507" pitchFamily="18" charset="2"/>
              <a:buChar char=""/>
            </a:pPr>
            <a:r>
              <a:rPr lang="fr-CM" sz="1800" dirty="0">
                <a:effectLst/>
                <a:latin typeface="Arial" panose="020B0604020202020204" pitchFamily="34" charset="0"/>
                <a:ea typeface="Calibri" panose="020F0502020204030204" pitchFamily="34" charset="0"/>
              </a:rPr>
              <a:t>Charger le logiciel dans le contrôleur de vol.</a:t>
            </a:r>
            <a:endParaRPr lang="en-CM" sz="1800"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fr-CM" sz="1800" dirty="0">
                <a:effectLst/>
                <a:latin typeface="Arial" panose="020B0604020202020204" pitchFamily="34" charset="0"/>
                <a:ea typeface="Calibri" panose="020F0502020204030204" pitchFamily="34" charset="0"/>
              </a:rPr>
              <a:t>Paramétrer le drone pour des performances optimales. </a:t>
            </a:r>
            <a:endParaRPr lang="en-CM" sz="1800"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fr-CM" sz="1800" dirty="0">
                <a:effectLst/>
                <a:latin typeface="Arial" panose="020B0604020202020204" pitchFamily="34" charset="0"/>
                <a:ea typeface="Calibri" panose="020F0502020204030204" pitchFamily="34" charset="0"/>
              </a:rPr>
              <a:t>Planifier, sauvegarder et charger des missions autonomes.</a:t>
            </a:r>
            <a:endParaRPr lang="en-CM" sz="1800"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fr-CM" sz="1800" dirty="0">
                <a:effectLst/>
                <a:latin typeface="Arial" panose="020B0604020202020204" pitchFamily="34" charset="0"/>
                <a:ea typeface="Calibri" panose="020F0502020204030204" pitchFamily="34" charset="0"/>
              </a:rPr>
              <a:t>Télécharger et analyser les journaux de mission créés par le contrôleur de vol.</a:t>
            </a:r>
            <a:endParaRPr lang="en-CM" sz="1800"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fr-CM" sz="1800" dirty="0">
                <a:effectLst/>
                <a:latin typeface="Arial" panose="020B0604020202020204" pitchFamily="34" charset="0"/>
                <a:ea typeface="Calibri" panose="020F0502020204030204" pitchFamily="34" charset="0"/>
              </a:rPr>
              <a:t>S’interfacer avec un simulateur de vol PC pour créer un simulateur complet de drones.</a:t>
            </a:r>
            <a:endParaRPr lang="en-CM" sz="1800" dirty="0">
              <a:effectLst/>
              <a:latin typeface="Arial" panose="020B0604020202020204" pitchFamily="34" charset="0"/>
              <a:ea typeface="Calibri" panose="020F0502020204030204" pitchFamily="34" charset="0"/>
            </a:endParaRPr>
          </a:p>
          <a:p>
            <a:pPr marL="0" marR="0" indent="457200" algn="just">
              <a:lnSpc>
                <a:spcPct val="150000"/>
              </a:lnSpc>
              <a:spcBef>
                <a:spcPts val="0"/>
              </a:spcBef>
              <a:spcAft>
                <a:spcPts val="800"/>
              </a:spcAft>
            </a:pPr>
            <a:r>
              <a:rPr lang="fr-CM" sz="1800" dirty="0">
                <a:effectLst/>
                <a:latin typeface="Arial" panose="020B0604020202020204" pitchFamily="34" charset="0"/>
                <a:ea typeface="Calibri" panose="020F0502020204030204" pitchFamily="34" charset="0"/>
              </a:rPr>
              <a:t>Mais dans notre cas il sera utilisé pour</a:t>
            </a:r>
            <a:endParaRPr lang="en-CM" sz="1800"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fr-CM" sz="1800" dirty="0">
                <a:effectLst/>
                <a:latin typeface="Arial" panose="020B0604020202020204" pitchFamily="34" charset="0"/>
                <a:ea typeface="Calibri" panose="020F0502020204030204" pitchFamily="34" charset="0"/>
              </a:rPr>
              <a:t>Simuler le vol de notre drone</a:t>
            </a:r>
            <a:endParaRPr lang="en-CM" sz="1800"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0"/>
              </a:spcAft>
              <a:buFont typeface="Symbol" panose="05050102010706020507" pitchFamily="18" charset="2"/>
              <a:buChar char=""/>
            </a:pPr>
            <a:r>
              <a:rPr lang="fr-CM" sz="1800" dirty="0">
                <a:effectLst/>
                <a:latin typeface="Arial" panose="020B0604020202020204" pitchFamily="34" charset="0"/>
                <a:ea typeface="Calibri" panose="020F0502020204030204" pitchFamily="34" charset="0"/>
              </a:rPr>
              <a:t>Surveiller l’état du drone pendant son fonctionnement</a:t>
            </a:r>
            <a:endParaRPr lang="en-CM" sz="1800"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800"/>
              </a:spcAft>
              <a:buFont typeface="Symbol" panose="05050102010706020507" pitchFamily="18" charset="2"/>
              <a:buChar char=""/>
            </a:pPr>
            <a:r>
              <a:rPr lang="fr-CM" sz="1800" dirty="0">
                <a:effectLst/>
                <a:latin typeface="Arial" panose="020B0604020202020204" pitchFamily="34" charset="0"/>
                <a:ea typeface="Calibri" panose="020F0502020204030204" pitchFamily="34" charset="0"/>
              </a:rPr>
              <a:t>Conduire le drone en FPV</a:t>
            </a:r>
            <a:endParaRPr lang="en-CM" sz="1800" dirty="0">
              <a:effectLst/>
              <a:latin typeface="Arial" panose="020B0604020202020204" pitchFamily="34" charset="0"/>
              <a:ea typeface="Calibri" panose="020F0502020204030204" pitchFamily="34" charset="0"/>
            </a:endParaRPr>
          </a:p>
          <a:p>
            <a:endParaRPr lang="en-CM" dirty="0"/>
          </a:p>
        </p:txBody>
      </p:sp>
      <p:sp>
        <p:nvSpPr>
          <p:cNvPr id="4" name="Slide Number Placeholder 3"/>
          <p:cNvSpPr>
            <a:spLocks noGrp="1"/>
          </p:cNvSpPr>
          <p:nvPr>
            <p:ph type="sldNum" sz="quarter" idx="5"/>
          </p:nvPr>
        </p:nvSpPr>
        <p:spPr/>
        <p:txBody>
          <a:bodyPr/>
          <a:lstStyle/>
          <a:p>
            <a:fld id="{CB49F7BB-DE3E-4D90-8A93-7CF1B0EA6D49}" type="slidenum">
              <a:rPr lang="en-CM" smtClean="0"/>
              <a:t>24</a:t>
            </a:fld>
            <a:endParaRPr lang="en-CM" dirty="0"/>
          </a:p>
        </p:txBody>
      </p:sp>
    </p:spTree>
    <p:extLst>
      <p:ext uri="{BB962C8B-B14F-4D97-AF65-F5344CB8AC3E}">
        <p14:creationId xmlns:p14="http://schemas.microsoft.com/office/powerpoint/2010/main" val="6955467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M" sz="1800" dirty="0">
                <a:effectLst/>
                <a:latin typeface="Arial" panose="020B0604020202020204" pitchFamily="34" charset="0"/>
                <a:ea typeface="Calibri" panose="020F0502020204030204" pitchFamily="34" charset="0"/>
              </a:rPr>
              <a:t>Des ressources nous ont été donné et pour arriver a notre code finale nous avons ;</a:t>
            </a:r>
            <a:endParaRPr lang="en-CM" sz="1800" dirty="0">
              <a:effectLst/>
              <a:latin typeface="Arial" panose="020B0604020202020204" pitchFamily="34" charset="0"/>
              <a:ea typeface="Calibri" panose="020F0502020204030204" pitchFamily="34" charset="0"/>
            </a:endParaRP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fr-CM" sz="1800" dirty="0">
                <a:effectLst/>
                <a:latin typeface="Arial" panose="020B0604020202020204" pitchFamily="34" charset="0"/>
                <a:ea typeface="Calibri" panose="020F0502020204030204" pitchFamily="34" charset="0"/>
              </a:rPr>
              <a:t>Avec ces programmes nous avons lancé la simulation afin de visualiser le fonctionnement. Ensuite nous avons introduit le géocodage et modifié le programme de la façon si dessous.</a:t>
            </a:r>
            <a:endParaRPr lang="en-CM" sz="1800" dirty="0">
              <a:effectLst/>
              <a:latin typeface="Arial" panose="020B0604020202020204" pitchFamily="34" charset="0"/>
              <a:ea typeface="Calibri" panose="020F0502020204030204" pitchFamily="34" charset="0"/>
            </a:endParaRPr>
          </a:p>
          <a:p>
            <a:endParaRPr lang="en-CM" dirty="0"/>
          </a:p>
        </p:txBody>
      </p:sp>
      <p:sp>
        <p:nvSpPr>
          <p:cNvPr id="4" name="Slide Number Placeholder 3"/>
          <p:cNvSpPr>
            <a:spLocks noGrp="1"/>
          </p:cNvSpPr>
          <p:nvPr>
            <p:ph type="sldNum" sz="quarter" idx="5"/>
          </p:nvPr>
        </p:nvSpPr>
        <p:spPr/>
        <p:txBody>
          <a:bodyPr/>
          <a:lstStyle/>
          <a:p>
            <a:fld id="{CB49F7BB-DE3E-4D90-8A93-7CF1B0EA6D49}" type="slidenum">
              <a:rPr lang="en-CM" smtClean="0"/>
              <a:t>25</a:t>
            </a:fld>
            <a:endParaRPr lang="en-CM" dirty="0"/>
          </a:p>
        </p:txBody>
      </p:sp>
    </p:spTree>
    <p:extLst>
      <p:ext uri="{BB962C8B-B14F-4D97-AF65-F5344CB8AC3E}">
        <p14:creationId xmlns:p14="http://schemas.microsoft.com/office/powerpoint/2010/main" val="15900626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just">
              <a:lnSpc>
                <a:spcPct val="150000"/>
              </a:lnSpc>
              <a:spcBef>
                <a:spcPts val="0"/>
              </a:spcBef>
              <a:spcAft>
                <a:spcPts val="0"/>
              </a:spcAft>
              <a:buFont typeface="Arial" panose="020B0604020202020204" pitchFamily="34" charset="0"/>
              <a:buChar char="●"/>
            </a:pPr>
            <a:r>
              <a:rPr lang="fr-CM" sz="1200" u="none" strike="noStrike" dirty="0">
                <a:effectLst/>
                <a:latin typeface="Arial" panose="020B0604020202020204" pitchFamily="34" charset="0"/>
                <a:ea typeface="Calibri" panose="020F0502020204030204" pitchFamily="34" charset="0"/>
              </a:rPr>
              <a:t>On demande ensuite à </a:t>
            </a:r>
            <a:r>
              <a:rPr lang="fr-CM" sz="1200" u="none" strike="noStrike" dirty="0" err="1">
                <a:effectLst/>
                <a:latin typeface="Arial" panose="020B0604020202020204" pitchFamily="34" charset="0"/>
                <a:ea typeface="Calibri" panose="020F0502020204030204" pitchFamily="34" charset="0"/>
              </a:rPr>
              <a:t>OpenStreetMap</a:t>
            </a:r>
            <a:r>
              <a:rPr lang="fr-CM" sz="1200" u="none" strike="noStrike" dirty="0">
                <a:effectLst/>
                <a:latin typeface="Arial" panose="020B0604020202020204" pitchFamily="34" charset="0"/>
                <a:ea typeface="Calibri" panose="020F0502020204030204" pitchFamily="34" charset="0"/>
              </a:rPr>
              <a:t> (une alternative open source à Google </a:t>
            </a:r>
            <a:r>
              <a:rPr lang="fr-CM" sz="1200" u="none" strike="noStrike" dirty="0" err="1">
                <a:effectLst/>
                <a:latin typeface="Arial" panose="020B0604020202020204" pitchFamily="34" charset="0"/>
                <a:ea typeface="Calibri" panose="020F0502020204030204" pitchFamily="34" charset="0"/>
              </a:rPr>
              <a:t>Maps</a:t>
            </a:r>
            <a:r>
              <a:rPr lang="fr-CM" sz="1200" u="none" strike="noStrike" dirty="0">
                <a:effectLst/>
                <a:latin typeface="Arial" panose="020B0604020202020204" pitchFamily="34" charset="0"/>
                <a:ea typeface="Calibri" panose="020F0502020204030204" pitchFamily="34" charset="0"/>
              </a:rPr>
              <a:t>) de nous donner les coordonnées GPS correspondant à cette saisie</a:t>
            </a:r>
            <a:endParaRPr lang="en-CM" sz="1200" u="none" strike="noStrike" dirty="0">
              <a:effectLst/>
              <a:latin typeface="Arial" panose="020B0604020202020204" pitchFamily="34" charset="0"/>
              <a:ea typeface="Calibri" panose="020F0502020204030204" pitchFamily="34" charset="0"/>
            </a:endParaRPr>
          </a:p>
          <a:p>
            <a:pPr marL="342900" marR="0" lvl="0" indent="-34290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fr-CM" sz="1800" u="none" strike="noStrike" dirty="0">
                <a:effectLst/>
                <a:latin typeface="Arial" panose="020B0604020202020204" pitchFamily="34" charset="0"/>
                <a:ea typeface="Calibri" panose="020F0502020204030204" pitchFamily="34" charset="0"/>
              </a:rPr>
              <a:t>La fonction input () récupère l’adresse saisie par l’utilisateur</a:t>
            </a:r>
            <a:endParaRPr lang="fr-CM" sz="1200" u="none" strike="noStrike"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0"/>
              </a:spcAft>
              <a:buFont typeface="Arial" panose="020B0604020202020204" pitchFamily="34" charset="0"/>
              <a:buChar char="●"/>
            </a:pPr>
            <a:r>
              <a:rPr lang="fr-CM" sz="1200" u="none" strike="noStrike" dirty="0">
                <a:effectLst/>
                <a:latin typeface="Arial" panose="020B0604020202020204" pitchFamily="34" charset="0"/>
                <a:ea typeface="Calibri" panose="020F0502020204030204" pitchFamily="34" charset="0"/>
              </a:rPr>
              <a:t>On vérifie la validité du résultat (Open Street </a:t>
            </a:r>
            <a:r>
              <a:rPr lang="fr-CM" sz="1200" u="none" strike="noStrike" dirty="0" err="1">
                <a:effectLst/>
                <a:latin typeface="Arial" panose="020B0604020202020204" pitchFamily="34" charset="0"/>
                <a:ea typeface="Calibri" panose="020F0502020204030204" pitchFamily="34" charset="0"/>
              </a:rPr>
              <a:t>Map</a:t>
            </a:r>
            <a:r>
              <a:rPr lang="fr-CM" sz="1200" u="none" strike="noStrike" dirty="0">
                <a:effectLst/>
                <a:latin typeface="Arial" panose="020B0604020202020204" pitchFamily="34" charset="0"/>
                <a:ea typeface="Calibri" panose="020F0502020204030204" pitchFamily="34" charset="0"/>
              </a:rPr>
              <a:t> a-t-il réussi à géocoder l’adresse ?)</a:t>
            </a:r>
            <a:endParaRPr lang="en-CM" sz="1200" u="none" strike="noStrike"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0"/>
              </a:spcAft>
              <a:buFont typeface="Arial" panose="020B0604020202020204" pitchFamily="34" charset="0"/>
              <a:buChar char="●"/>
            </a:pPr>
            <a:r>
              <a:rPr lang="fr-CM" sz="1200" u="none" strike="noStrike" dirty="0">
                <a:effectLst/>
                <a:latin typeface="Arial" panose="020B0604020202020204" pitchFamily="34" charset="0"/>
                <a:ea typeface="Calibri" panose="020F0502020204030204" pitchFamily="34" charset="0"/>
              </a:rPr>
              <a:t>En fonction de ce résultat, on fait au choix</a:t>
            </a:r>
            <a:endParaRPr lang="en-CM" sz="1200" u="none" strike="noStrike" dirty="0">
              <a:effectLst/>
              <a:latin typeface="Arial" panose="020B0604020202020204" pitchFamily="34" charset="0"/>
              <a:ea typeface="Calibri" panose="020F0502020204030204" pitchFamily="34" charset="0"/>
            </a:endParaRPr>
          </a:p>
          <a:p>
            <a:pPr marL="742950" marR="0" lvl="1" indent="-285750" algn="just">
              <a:lnSpc>
                <a:spcPct val="150000"/>
              </a:lnSpc>
              <a:spcBef>
                <a:spcPts val="0"/>
              </a:spcBef>
              <a:spcAft>
                <a:spcPts val="0"/>
              </a:spcAft>
              <a:buFont typeface="Arial" panose="020B0604020202020204" pitchFamily="34" charset="0"/>
              <a:buChar char="○"/>
            </a:pPr>
            <a:r>
              <a:rPr lang="fr-CM" sz="1200" u="none" strike="noStrike" dirty="0">
                <a:effectLst/>
                <a:latin typeface="Arial" panose="020B0604020202020204" pitchFamily="34" charset="0"/>
                <a:ea typeface="Calibri" panose="020F0502020204030204" pitchFamily="34" charset="0"/>
              </a:rPr>
              <a:t>Si adresse valide, on affiche les coordonnées et on met à jour le booléen pour sortir de la boucle</a:t>
            </a:r>
            <a:endParaRPr lang="en-CM" sz="1200" u="none" strike="noStrike" dirty="0">
              <a:effectLst/>
              <a:latin typeface="Arial" panose="020B0604020202020204" pitchFamily="34" charset="0"/>
              <a:ea typeface="Calibri" panose="020F0502020204030204" pitchFamily="34" charset="0"/>
            </a:endParaRPr>
          </a:p>
          <a:p>
            <a:pPr marL="342900" marR="0" lvl="0" indent="-342900" algn="just">
              <a:lnSpc>
                <a:spcPct val="150000"/>
              </a:lnSpc>
              <a:spcBef>
                <a:spcPts val="0"/>
              </a:spcBef>
              <a:spcAft>
                <a:spcPts val="800"/>
              </a:spcAft>
              <a:buFont typeface="Courier New" panose="02070309020205020404" pitchFamily="49" charset="0"/>
              <a:buChar char="o"/>
            </a:pPr>
            <a:r>
              <a:rPr lang="fr-CM" sz="1200" dirty="0">
                <a:effectLst/>
                <a:latin typeface="Arial" panose="020B0604020202020204" pitchFamily="34" charset="0"/>
                <a:ea typeface="Calibri" panose="020F0502020204030204" pitchFamily="34" charset="0"/>
              </a:rPr>
              <a:t>Sinon, on affiche un petit message d’erreur</a:t>
            </a:r>
            <a:endParaRPr lang="en-CM" sz="1200" dirty="0">
              <a:effectLst/>
              <a:latin typeface="Arial" panose="020B0604020202020204" pitchFamily="34" charset="0"/>
              <a:ea typeface="Calibri" panose="020F0502020204030204" pitchFamily="34" charset="0"/>
            </a:endParaRPr>
          </a:p>
          <a:p>
            <a:endParaRPr lang="en-CM" dirty="0"/>
          </a:p>
        </p:txBody>
      </p:sp>
      <p:sp>
        <p:nvSpPr>
          <p:cNvPr id="4" name="Slide Number Placeholder 3"/>
          <p:cNvSpPr>
            <a:spLocks noGrp="1"/>
          </p:cNvSpPr>
          <p:nvPr>
            <p:ph type="sldNum" sz="quarter" idx="5"/>
          </p:nvPr>
        </p:nvSpPr>
        <p:spPr/>
        <p:txBody>
          <a:bodyPr/>
          <a:lstStyle/>
          <a:p>
            <a:fld id="{CB49F7BB-DE3E-4D90-8A93-7CF1B0EA6D49}" type="slidenum">
              <a:rPr lang="en-CM" smtClean="0"/>
              <a:t>26</a:t>
            </a:fld>
            <a:endParaRPr lang="en-CM" dirty="0"/>
          </a:p>
        </p:txBody>
      </p:sp>
    </p:spTree>
    <p:extLst>
      <p:ext uri="{BB962C8B-B14F-4D97-AF65-F5344CB8AC3E}">
        <p14:creationId xmlns:p14="http://schemas.microsoft.com/office/powerpoint/2010/main" val="2703957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93105" y="802298"/>
            <a:ext cx="8561747"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93106" y="3531204"/>
            <a:ext cx="8561746"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14AC506-60C3-4DE7-BC7C-0362D55B0654}" type="datetime8">
              <a:rPr lang="en-CM" smtClean="0"/>
              <a:t>14/12/2022 07:42</a:t>
            </a:fld>
            <a:endParaRPr lang="en-CM" dirty="0"/>
          </a:p>
        </p:txBody>
      </p:sp>
      <p:sp>
        <p:nvSpPr>
          <p:cNvPr id="5" name="Footer Placeholder 4"/>
          <p:cNvSpPr>
            <a:spLocks noGrp="1"/>
          </p:cNvSpPr>
          <p:nvPr>
            <p:ph type="ftr" sz="quarter" idx="11"/>
          </p:nvPr>
        </p:nvSpPr>
        <p:spPr>
          <a:xfrm>
            <a:off x="2493105" y="329307"/>
            <a:ext cx="4897310" cy="309201"/>
          </a:xfrm>
        </p:spPr>
        <p:txBody>
          <a:bodyPr/>
          <a:lstStyle/>
          <a:p>
            <a:endParaRPr lang="en-CM" dirty="0"/>
          </a:p>
        </p:txBody>
      </p:sp>
      <p:sp>
        <p:nvSpPr>
          <p:cNvPr id="6" name="Slide Number Placeholder 5"/>
          <p:cNvSpPr>
            <a:spLocks noGrp="1"/>
          </p:cNvSpPr>
          <p:nvPr>
            <p:ph type="sldNum" sz="quarter" idx="12"/>
          </p:nvPr>
        </p:nvSpPr>
        <p:spPr>
          <a:xfrm>
            <a:off x="1437664" y="798973"/>
            <a:ext cx="811019" cy="503578"/>
          </a:xfrm>
        </p:spPr>
        <p:txBody>
          <a:bodyPr/>
          <a:lstStyle/>
          <a:p>
            <a:fld id="{50329EA8-8C90-4CAA-9163-4949894D27F2}" type="slidenum">
              <a:rPr lang="en-CM" smtClean="0"/>
              <a:t>‹#›</a:t>
            </a:fld>
            <a:endParaRPr lang="en-CM" dirty="0"/>
          </a:p>
        </p:txBody>
      </p:sp>
      <p:cxnSp>
        <p:nvCxnSpPr>
          <p:cNvPr id="8" name="Straight Connector 7"/>
          <p:cNvCxnSpPr/>
          <p:nvPr/>
        </p:nvCxnSpPr>
        <p:spPr>
          <a:xfrm>
            <a:off x="2334637" y="798973"/>
            <a:ext cx="0" cy="2544756"/>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90522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8BF08A-A4B6-4B03-816C-5CEC53F5B833}" type="datetime8">
              <a:rPr lang="en-CM" smtClean="0"/>
              <a:t>14/12/2022 07:42</a:t>
            </a:fld>
            <a:endParaRPr lang="en-CM" dirty="0"/>
          </a:p>
        </p:txBody>
      </p:sp>
      <p:sp>
        <p:nvSpPr>
          <p:cNvPr id="5" name="Footer Placeholder 4"/>
          <p:cNvSpPr>
            <a:spLocks noGrp="1"/>
          </p:cNvSpPr>
          <p:nvPr>
            <p:ph type="ftr" sz="quarter" idx="11"/>
          </p:nvPr>
        </p:nvSpPr>
        <p:spPr/>
        <p:txBody>
          <a:bodyPr/>
          <a:lstStyle/>
          <a:p>
            <a:endParaRPr lang="en-CM" dirty="0"/>
          </a:p>
        </p:txBody>
      </p:sp>
      <p:sp>
        <p:nvSpPr>
          <p:cNvPr id="6" name="Slide Number Placeholder 5"/>
          <p:cNvSpPr>
            <a:spLocks noGrp="1"/>
          </p:cNvSpPr>
          <p:nvPr>
            <p:ph type="sldNum" sz="quarter" idx="12"/>
          </p:nvPr>
        </p:nvSpPr>
        <p:spPr/>
        <p:txBody>
          <a:bodyPr/>
          <a:lstStyle/>
          <a:p>
            <a:fld id="{50329EA8-8C90-4CAA-9163-4949894D27F2}" type="slidenum">
              <a:rPr lang="en-CM" smtClean="0"/>
              <a:t>‹#›</a:t>
            </a:fld>
            <a:endParaRPr lang="en-CM" dirty="0"/>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29640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883863"/>
            <a:ext cx="1615742" cy="457499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534694" y="883863"/>
            <a:ext cx="7738807" cy="45749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DB99B8-6D31-4EF3-A0AA-4753E79DEFA1}" type="datetime8">
              <a:rPr lang="en-CM" smtClean="0"/>
              <a:t>14/12/2022 07:42</a:t>
            </a:fld>
            <a:endParaRPr lang="en-CM" dirty="0"/>
          </a:p>
        </p:txBody>
      </p:sp>
      <p:sp>
        <p:nvSpPr>
          <p:cNvPr id="5" name="Footer Placeholder 4"/>
          <p:cNvSpPr>
            <a:spLocks noGrp="1"/>
          </p:cNvSpPr>
          <p:nvPr>
            <p:ph type="ftr" sz="quarter" idx="11"/>
          </p:nvPr>
        </p:nvSpPr>
        <p:spPr/>
        <p:txBody>
          <a:bodyPr/>
          <a:lstStyle/>
          <a:p>
            <a:endParaRPr lang="en-CM" dirty="0"/>
          </a:p>
        </p:txBody>
      </p:sp>
      <p:sp>
        <p:nvSpPr>
          <p:cNvPr id="6" name="Slide Number Placeholder 5"/>
          <p:cNvSpPr>
            <a:spLocks noGrp="1"/>
          </p:cNvSpPr>
          <p:nvPr>
            <p:ph type="sldNum" sz="quarter" idx="12"/>
          </p:nvPr>
        </p:nvSpPr>
        <p:spPr/>
        <p:txBody>
          <a:bodyPr/>
          <a:lstStyle/>
          <a:p>
            <a:fld id="{50329EA8-8C90-4CAA-9163-4949894D27F2}" type="slidenum">
              <a:rPr lang="en-CM" smtClean="0"/>
              <a:t>‹#›</a:t>
            </a:fld>
            <a:endParaRPr lang="en-CM" dirty="0"/>
          </a:p>
        </p:txBody>
      </p:sp>
      <p:cxnSp>
        <p:nvCxnSpPr>
          <p:cNvPr id="8" name="Straight Connector 7"/>
          <p:cNvCxnSpPr/>
          <p:nvPr/>
        </p:nvCxnSpPr>
        <p:spPr>
          <a:xfrm flipH="1">
            <a:off x="9439111" y="719272"/>
            <a:ext cx="1615742" cy="0"/>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10520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9DDDE2-C574-43AF-B839-B90C87410D28}" type="datetime8">
              <a:rPr lang="en-CM" smtClean="0"/>
              <a:t>14/12/2022 07:42</a:t>
            </a:fld>
            <a:endParaRPr lang="en-CM" dirty="0"/>
          </a:p>
        </p:txBody>
      </p:sp>
      <p:sp>
        <p:nvSpPr>
          <p:cNvPr id="5" name="Footer Placeholder 4"/>
          <p:cNvSpPr>
            <a:spLocks noGrp="1"/>
          </p:cNvSpPr>
          <p:nvPr>
            <p:ph type="ftr" sz="quarter" idx="11"/>
          </p:nvPr>
        </p:nvSpPr>
        <p:spPr/>
        <p:txBody>
          <a:bodyPr/>
          <a:lstStyle/>
          <a:p>
            <a:endParaRPr lang="en-CM" dirty="0"/>
          </a:p>
        </p:txBody>
      </p:sp>
      <p:sp>
        <p:nvSpPr>
          <p:cNvPr id="6" name="Slide Number Placeholder 5"/>
          <p:cNvSpPr>
            <a:spLocks noGrp="1"/>
          </p:cNvSpPr>
          <p:nvPr>
            <p:ph type="sldNum" sz="quarter" idx="12"/>
          </p:nvPr>
        </p:nvSpPr>
        <p:spPr/>
        <p:txBody>
          <a:bodyPr/>
          <a:lstStyle/>
          <a:p>
            <a:fld id="{50329EA8-8C90-4CAA-9163-4949894D27F2}" type="slidenum">
              <a:rPr lang="en-CM" smtClean="0"/>
              <a:t>‹#›</a:t>
            </a:fld>
            <a:endParaRPr lang="en-CM" dirty="0"/>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47377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34813" y="1756130"/>
            <a:ext cx="8562580"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534695" y="3806195"/>
            <a:ext cx="854999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D07822-F865-47D8-9519-79D04854F234}" type="datetime8">
              <a:rPr lang="en-CM" smtClean="0"/>
              <a:t>14/12/2022 07:42</a:t>
            </a:fld>
            <a:endParaRPr lang="en-CM" dirty="0"/>
          </a:p>
        </p:txBody>
      </p:sp>
      <p:sp>
        <p:nvSpPr>
          <p:cNvPr id="5" name="Footer Placeholder 4"/>
          <p:cNvSpPr>
            <a:spLocks noGrp="1"/>
          </p:cNvSpPr>
          <p:nvPr>
            <p:ph type="ftr" sz="quarter" idx="11"/>
          </p:nvPr>
        </p:nvSpPr>
        <p:spPr/>
        <p:txBody>
          <a:bodyPr/>
          <a:lstStyle/>
          <a:p>
            <a:endParaRPr lang="en-CM" dirty="0"/>
          </a:p>
        </p:txBody>
      </p:sp>
      <p:sp>
        <p:nvSpPr>
          <p:cNvPr id="6" name="Slide Number Placeholder 5"/>
          <p:cNvSpPr>
            <a:spLocks noGrp="1"/>
          </p:cNvSpPr>
          <p:nvPr>
            <p:ph type="sldNum" sz="quarter" idx="12"/>
          </p:nvPr>
        </p:nvSpPr>
        <p:spPr/>
        <p:txBody>
          <a:bodyPr/>
          <a:lstStyle/>
          <a:p>
            <a:fld id="{50329EA8-8C90-4CAA-9163-4949894D27F2}" type="slidenum">
              <a:rPr lang="en-CM" smtClean="0"/>
              <a:t>‹#›</a:t>
            </a:fld>
            <a:endParaRPr lang="en-CM" dirty="0"/>
          </a:p>
        </p:txBody>
      </p:sp>
      <p:cxnSp>
        <p:nvCxnSpPr>
          <p:cNvPr id="8" name="Straight Connector 7"/>
          <p:cNvCxnSpPr/>
          <p:nvPr/>
        </p:nvCxnSpPr>
        <p:spPr>
          <a:xfrm>
            <a:off x="1371687" y="798973"/>
            <a:ext cx="0" cy="284510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08608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889"/>
            <a:ext cx="952015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534695" y="2010878"/>
            <a:ext cx="4608576" cy="34381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4793" y="2017343"/>
            <a:ext cx="4604130"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8891F4-143A-4FF5-8124-598535BD1080}" type="datetime8">
              <a:rPr lang="en-CM" smtClean="0"/>
              <a:t>14/12/2022 07:42</a:t>
            </a:fld>
            <a:endParaRPr lang="en-CM" dirty="0"/>
          </a:p>
        </p:txBody>
      </p:sp>
      <p:sp>
        <p:nvSpPr>
          <p:cNvPr id="6" name="Footer Placeholder 5"/>
          <p:cNvSpPr>
            <a:spLocks noGrp="1"/>
          </p:cNvSpPr>
          <p:nvPr>
            <p:ph type="ftr" sz="quarter" idx="11"/>
          </p:nvPr>
        </p:nvSpPr>
        <p:spPr/>
        <p:txBody>
          <a:bodyPr/>
          <a:lstStyle/>
          <a:p>
            <a:endParaRPr lang="en-CM" dirty="0"/>
          </a:p>
        </p:txBody>
      </p:sp>
      <p:sp>
        <p:nvSpPr>
          <p:cNvPr id="7" name="Slide Number Placeholder 6"/>
          <p:cNvSpPr>
            <a:spLocks noGrp="1"/>
          </p:cNvSpPr>
          <p:nvPr>
            <p:ph type="sldNum" sz="quarter" idx="12"/>
          </p:nvPr>
        </p:nvSpPr>
        <p:spPr/>
        <p:txBody>
          <a:bodyPr/>
          <a:lstStyle/>
          <a:p>
            <a:fld id="{50329EA8-8C90-4CAA-9163-4949894D27F2}" type="slidenum">
              <a:rPr lang="en-CM" smtClean="0"/>
              <a:t>‹#›</a:t>
            </a:fld>
            <a:endParaRPr lang="en-CM" dirty="0"/>
          </a:p>
        </p:txBody>
      </p:sp>
      <p:cxnSp>
        <p:nvCxnSpPr>
          <p:cNvPr id="9" name="Straight Connector 8"/>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70434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163"/>
            <a:ext cx="9520157"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534695" y="2019549"/>
            <a:ext cx="4608576"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34695" y="2824269"/>
            <a:ext cx="4608576"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4791" y="2023003"/>
            <a:ext cx="4608576"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4792" y="2821491"/>
            <a:ext cx="4608576"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7ABCBBC-81DD-4AAF-A778-EDB533DFFCF7}" type="datetime8">
              <a:rPr lang="en-CM" smtClean="0"/>
              <a:t>14/12/2022 07:42</a:t>
            </a:fld>
            <a:endParaRPr lang="en-CM" dirty="0"/>
          </a:p>
        </p:txBody>
      </p:sp>
      <p:sp>
        <p:nvSpPr>
          <p:cNvPr id="8" name="Footer Placeholder 7"/>
          <p:cNvSpPr>
            <a:spLocks noGrp="1"/>
          </p:cNvSpPr>
          <p:nvPr>
            <p:ph type="ftr" sz="quarter" idx="11"/>
          </p:nvPr>
        </p:nvSpPr>
        <p:spPr/>
        <p:txBody>
          <a:bodyPr/>
          <a:lstStyle/>
          <a:p>
            <a:endParaRPr lang="en-CM" dirty="0"/>
          </a:p>
        </p:txBody>
      </p:sp>
      <p:sp>
        <p:nvSpPr>
          <p:cNvPr id="9" name="Slide Number Placeholder 8"/>
          <p:cNvSpPr>
            <a:spLocks noGrp="1"/>
          </p:cNvSpPr>
          <p:nvPr>
            <p:ph type="sldNum" sz="quarter" idx="12"/>
          </p:nvPr>
        </p:nvSpPr>
        <p:spPr/>
        <p:txBody>
          <a:bodyPr/>
          <a:lstStyle/>
          <a:p>
            <a:fld id="{50329EA8-8C90-4CAA-9163-4949894D27F2}" type="slidenum">
              <a:rPr lang="en-CM" smtClean="0"/>
              <a:t>‹#›</a:t>
            </a:fld>
            <a:endParaRPr lang="en-CM" dirty="0"/>
          </a:p>
        </p:txBody>
      </p:sp>
      <p:cxnSp>
        <p:nvCxnSpPr>
          <p:cNvPr id="11" name="Straight Connector 10"/>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11053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BB433D3-C6FE-4DE1-8F01-F2DA92EA553F}" type="datetime8">
              <a:rPr lang="en-CM" smtClean="0"/>
              <a:t>14/12/2022 07:42</a:t>
            </a:fld>
            <a:endParaRPr lang="en-CM" dirty="0"/>
          </a:p>
        </p:txBody>
      </p:sp>
      <p:sp>
        <p:nvSpPr>
          <p:cNvPr id="4" name="Footer Placeholder 3"/>
          <p:cNvSpPr>
            <a:spLocks noGrp="1"/>
          </p:cNvSpPr>
          <p:nvPr>
            <p:ph type="ftr" sz="quarter" idx="11"/>
          </p:nvPr>
        </p:nvSpPr>
        <p:spPr/>
        <p:txBody>
          <a:bodyPr/>
          <a:lstStyle/>
          <a:p>
            <a:endParaRPr lang="en-CM" dirty="0"/>
          </a:p>
        </p:txBody>
      </p:sp>
      <p:sp>
        <p:nvSpPr>
          <p:cNvPr id="5" name="Slide Number Placeholder 4"/>
          <p:cNvSpPr>
            <a:spLocks noGrp="1"/>
          </p:cNvSpPr>
          <p:nvPr>
            <p:ph type="sldNum" sz="quarter" idx="12"/>
          </p:nvPr>
        </p:nvSpPr>
        <p:spPr/>
        <p:txBody>
          <a:bodyPr/>
          <a:lstStyle/>
          <a:p>
            <a:fld id="{50329EA8-8C90-4CAA-9163-4949894D27F2}" type="slidenum">
              <a:rPr lang="en-CM" smtClean="0"/>
              <a:t>‹#›</a:t>
            </a:fld>
            <a:endParaRPr lang="en-CM" dirty="0"/>
          </a:p>
        </p:txBody>
      </p:sp>
      <p:cxnSp>
        <p:nvCxnSpPr>
          <p:cNvPr id="7" name="Straight Connector 6"/>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4891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6E773F-FF64-497B-B5E5-91CDC1A33BEE}" type="datetime8">
              <a:rPr lang="en-CM" smtClean="0"/>
              <a:t>14/12/2022 07:42</a:t>
            </a:fld>
            <a:endParaRPr lang="en-CM" dirty="0"/>
          </a:p>
        </p:txBody>
      </p:sp>
      <p:sp>
        <p:nvSpPr>
          <p:cNvPr id="3" name="Footer Placeholder 2"/>
          <p:cNvSpPr>
            <a:spLocks noGrp="1"/>
          </p:cNvSpPr>
          <p:nvPr>
            <p:ph type="ftr" sz="quarter" idx="11"/>
          </p:nvPr>
        </p:nvSpPr>
        <p:spPr/>
        <p:txBody>
          <a:bodyPr/>
          <a:lstStyle/>
          <a:p>
            <a:endParaRPr lang="en-CM" dirty="0"/>
          </a:p>
        </p:txBody>
      </p:sp>
      <p:sp>
        <p:nvSpPr>
          <p:cNvPr id="4" name="Slide Number Placeholder 3"/>
          <p:cNvSpPr>
            <a:spLocks noGrp="1"/>
          </p:cNvSpPr>
          <p:nvPr>
            <p:ph type="sldNum" sz="quarter" idx="12"/>
          </p:nvPr>
        </p:nvSpPr>
        <p:spPr/>
        <p:txBody>
          <a:bodyPr/>
          <a:lstStyle/>
          <a:p>
            <a:fld id="{50329EA8-8C90-4CAA-9163-4949894D27F2}" type="slidenum">
              <a:rPr lang="en-CM" smtClean="0"/>
              <a:t>‹#›</a:t>
            </a:fld>
            <a:endParaRPr lang="en-CM" dirty="0"/>
          </a:p>
        </p:txBody>
      </p:sp>
    </p:spTree>
    <p:extLst>
      <p:ext uri="{BB962C8B-B14F-4D97-AF65-F5344CB8AC3E}">
        <p14:creationId xmlns:p14="http://schemas.microsoft.com/office/powerpoint/2010/main" val="2176856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34642" y="798973"/>
            <a:ext cx="3183128"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534695" y="3205491"/>
            <a:ext cx="3184989"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97D525-955D-4B6F-B004-FA6E3A061D86}" type="datetime8">
              <a:rPr lang="en-CM" smtClean="0"/>
              <a:t>14/12/2022 07:42</a:t>
            </a:fld>
            <a:endParaRPr lang="en-CM" dirty="0"/>
          </a:p>
        </p:txBody>
      </p:sp>
      <p:sp>
        <p:nvSpPr>
          <p:cNvPr id="6" name="Footer Placeholder 5"/>
          <p:cNvSpPr>
            <a:spLocks noGrp="1"/>
          </p:cNvSpPr>
          <p:nvPr>
            <p:ph type="ftr" sz="quarter" idx="11"/>
          </p:nvPr>
        </p:nvSpPr>
        <p:spPr/>
        <p:txBody>
          <a:bodyPr/>
          <a:lstStyle/>
          <a:p>
            <a:endParaRPr lang="en-CM" dirty="0"/>
          </a:p>
        </p:txBody>
      </p:sp>
      <p:sp>
        <p:nvSpPr>
          <p:cNvPr id="7" name="Slide Number Placeholder 6"/>
          <p:cNvSpPr>
            <a:spLocks noGrp="1"/>
          </p:cNvSpPr>
          <p:nvPr>
            <p:ph type="sldNum" sz="quarter" idx="12"/>
          </p:nvPr>
        </p:nvSpPr>
        <p:spPr/>
        <p:txBody>
          <a:bodyPr/>
          <a:lstStyle/>
          <a:p>
            <a:fld id="{50329EA8-8C90-4CAA-9163-4949894D27F2}" type="slidenum">
              <a:rPr lang="en-CM" smtClean="0"/>
              <a:t>‹#›</a:t>
            </a:fld>
            <a:endParaRPr lang="en-CM" dirty="0"/>
          </a:p>
        </p:txBody>
      </p:sp>
      <p:cxnSp>
        <p:nvCxnSpPr>
          <p:cNvPr id="9" name="Straight Connector 8"/>
          <p:cNvCxnSpPr/>
          <p:nvPr/>
        </p:nvCxnSpPr>
        <p:spPr>
          <a:xfrm>
            <a:off x="1371687" y="798973"/>
            <a:ext cx="0" cy="224711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3998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bg2">
                    <a:lumMod val="10000"/>
                  </a:schemeClr>
                </a:gs>
                <a:gs pos="100000">
                  <a:schemeClr val="bg2">
                    <a:lumMod val="10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prstMaterial="matte">
              <a:bevelT w="133350" h="50800" prst="divot"/>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535694" y="1129513"/>
            <a:ext cx="5447840"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534695" y="3145992"/>
            <a:ext cx="5440037"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534695" y="5469856"/>
            <a:ext cx="5440038" cy="320123"/>
          </a:xfrm>
        </p:spPr>
        <p:txBody>
          <a:bodyPr/>
          <a:lstStyle>
            <a:lvl1pPr algn="l">
              <a:defRPr/>
            </a:lvl1pPr>
          </a:lstStyle>
          <a:p>
            <a:fld id="{4BB53787-3F0C-4FD3-8BD2-5548AFC69C01}" type="datetime8">
              <a:rPr lang="en-CM" smtClean="0"/>
              <a:t>14/12/2022 07:42</a:t>
            </a:fld>
            <a:endParaRPr lang="en-CM" dirty="0"/>
          </a:p>
        </p:txBody>
      </p:sp>
      <p:sp>
        <p:nvSpPr>
          <p:cNvPr id="6" name="Footer Placeholder 5"/>
          <p:cNvSpPr>
            <a:spLocks noGrp="1"/>
          </p:cNvSpPr>
          <p:nvPr>
            <p:ph type="ftr" sz="quarter" idx="11"/>
          </p:nvPr>
        </p:nvSpPr>
        <p:spPr>
          <a:xfrm>
            <a:off x="1534910" y="318640"/>
            <a:ext cx="5453475" cy="320931"/>
          </a:xfrm>
        </p:spPr>
        <p:txBody>
          <a:bodyPr/>
          <a:lstStyle/>
          <a:p>
            <a:endParaRPr lang="en-CM" dirty="0"/>
          </a:p>
        </p:txBody>
      </p:sp>
      <p:sp>
        <p:nvSpPr>
          <p:cNvPr id="7" name="Slide Number Placeholder 6"/>
          <p:cNvSpPr>
            <a:spLocks noGrp="1"/>
          </p:cNvSpPr>
          <p:nvPr>
            <p:ph type="sldNum" sz="quarter" idx="12"/>
          </p:nvPr>
        </p:nvSpPr>
        <p:spPr/>
        <p:txBody>
          <a:bodyPr/>
          <a:lstStyle/>
          <a:p>
            <a:fld id="{50329EA8-8C90-4CAA-9163-4949894D27F2}" type="slidenum">
              <a:rPr lang="en-CM" smtClean="0"/>
              <a:t>‹#›</a:t>
            </a:fld>
            <a:endParaRPr lang="en-CM" dirty="0"/>
          </a:p>
        </p:txBody>
      </p:sp>
      <p:cxnSp>
        <p:nvCxnSpPr>
          <p:cNvPr id="14" name="Straight Connector 13"/>
          <p:cNvCxnSpPr/>
          <p:nvPr/>
        </p:nvCxnSpPr>
        <p:spPr>
          <a:xfrm>
            <a:off x="1371687" y="798973"/>
            <a:ext cx="0" cy="2161124"/>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030625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Rectangle 8"/>
          <p:cNvSpPr/>
          <p:nvPr/>
        </p:nvSpPr>
        <p:spPr>
          <a:xfrm>
            <a:off x="0" y="2015732"/>
            <a:ext cx="12192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srcRect t="2769" b="-2769"/>
          <a:stretch/>
        </p:blipFill>
        <p:spPr>
          <a:xfrm>
            <a:off x="0" y="6135624"/>
            <a:ext cx="12192000" cy="742950"/>
          </a:xfrm>
          <a:prstGeom prst="rect">
            <a:avLst/>
          </a:prstGeom>
        </p:spPr>
      </p:pic>
      <p:sp>
        <p:nvSpPr>
          <p:cNvPr id="2" name="Title Placeholder 1"/>
          <p:cNvSpPr>
            <a:spLocks noGrp="1"/>
          </p:cNvSpPr>
          <p:nvPr>
            <p:ph type="title"/>
          </p:nvPr>
        </p:nvSpPr>
        <p:spPr>
          <a:xfrm>
            <a:off x="1534696" y="804519"/>
            <a:ext cx="9520158" cy="104923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534696" y="2015732"/>
            <a:ext cx="9520158"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DA0FB093-0AC0-43CF-BA8F-4F2F2604BD5D}" type="datetime8">
              <a:rPr lang="en-CM" smtClean="0"/>
              <a:t>14/12/2022 07:42</a:t>
            </a:fld>
            <a:endParaRPr lang="en-CM" dirty="0"/>
          </a:p>
        </p:txBody>
      </p:sp>
      <p:sp>
        <p:nvSpPr>
          <p:cNvPr id="5" name="Footer Placeholder 4"/>
          <p:cNvSpPr>
            <a:spLocks noGrp="1"/>
          </p:cNvSpPr>
          <p:nvPr>
            <p:ph type="ftr" sz="quarter" idx="3"/>
          </p:nvPr>
        </p:nvSpPr>
        <p:spPr>
          <a:xfrm>
            <a:off x="1534695" y="329307"/>
            <a:ext cx="5855719"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CM"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0329EA8-8C90-4CAA-9163-4949894D27F2}" type="slidenum">
              <a:rPr lang="en-CM" smtClean="0"/>
              <a:t>‹#›</a:t>
            </a:fld>
            <a:endParaRPr lang="en-CM" dirty="0"/>
          </a:p>
        </p:txBody>
      </p:sp>
      <p:cxnSp>
        <p:nvCxnSpPr>
          <p:cNvPr id="12" name="Straight Connector 11"/>
          <p:cNvCxnSpPr/>
          <p:nvPr/>
        </p:nvCxnSpPr>
        <p:spPr>
          <a:xfrm>
            <a:off x="0" y="6141705"/>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8186635"/>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hf hdr="0" ftr="0" dt="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8.xml"/><Relationship Id="rId3" Type="http://schemas.openxmlformats.org/officeDocument/2006/relationships/diagramLayout" Target="../diagrams/layout7.xml"/><Relationship Id="rId7" Type="http://schemas.openxmlformats.org/officeDocument/2006/relationships/diagramData" Target="../diagrams/data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microsoft.com/office/2007/relationships/diagramDrawing" Target="../diagrams/drawing8.xml"/><Relationship Id="rId5" Type="http://schemas.openxmlformats.org/officeDocument/2006/relationships/diagramColors" Target="../diagrams/colors7.xml"/><Relationship Id="rId10" Type="http://schemas.openxmlformats.org/officeDocument/2006/relationships/diagramColors" Target="../diagrams/colors8.xml"/><Relationship Id="rId4" Type="http://schemas.openxmlformats.org/officeDocument/2006/relationships/diagramQuickStyle" Target="../diagrams/quickStyle7.xml"/><Relationship Id="rId9" Type="http://schemas.openxmlformats.org/officeDocument/2006/relationships/diagramQuickStyle" Target="../diagrams/quickStyl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slidehunter.com/powerpoint-templates/5-phases-project-management-powerpoint-slide/" TargetMode="External"/><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ecampusontario.pressbooks.pub/indigenouseconomics244/back-matter/conclusion/" TargetMode="External"/><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78169-F5C6-1C16-213E-26F02BDD5F5F}"/>
              </a:ext>
            </a:extLst>
          </p:cNvPr>
          <p:cNvSpPr>
            <a:spLocks noGrp="1"/>
          </p:cNvSpPr>
          <p:nvPr>
            <p:ph type="ctrTitle"/>
          </p:nvPr>
        </p:nvSpPr>
        <p:spPr>
          <a:xfrm>
            <a:off x="1438275" y="3654955"/>
            <a:ext cx="9448800" cy="1825096"/>
          </a:xfrm>
        </p:spPr>
        <p:txBody>
          <a:bodyPr/>
          <a:lstStyle/>
          <a:p>
            <a:pPr algn="ctr"/>
            <a:r>
              <a:rPr lang="en-US" b="1" dirty="0">
                <a:ln w="6600">
                  <a:solidFill>
                    <a:schemeClr val="accent2"/>
                  </a:solidFill>
                  <a:prstDash val="solid"/>
                </a:ln>
                <a:solidFill>
                  <a:srgbClr val="FFFFFF"/>
                </a:solidFill>
                <a:effectLst>
                  <a:outerShdw dist="38100" dir="2700000" algn="tl" rotWithShape="0">
                    <a:schemeClr val="accent2"/>
                  </a:outerShdw>
                </a:effectLst>
              </a:rPr>
              <a:t>PROJET DRONE</a:t>
            </a:r>
            <a:endParaRPr lang="en-CM" dirty="0"/>
          </a:p>
        </p:txBody>
      </p:sp>
      <p:sp>
        <p:nvSpPr>
          <p:cNvPr id="3" name="Subtitle 2">
            <a:extLst>
              <a:ext uri="{FF2B5EF4-FFF2-40B4-BE49-F238E27FC236}">
                <a16:creationId xmlns:a16="http://schemas.microsoft.com/office/drawing/2014/main" id="{20BF24BA-0A52-0A8A-DEC9-C55CA57B8E51}"/>
              </a:ext>
            </a:extLst>
          </p:cNvPr>
          <p:cNvSpPr>
            <a:spLocks noGrp="1"/>
          </p:cNvSpPr>
          <p:nvPr>
            <p:ph type="subTitle" idx="1"/>
          </p:nvPr>
        </p:nvSpPr>
        <p:spPr>
          <a:xfrm>
            <a:off x="1438275" y="5480051"/>
            <a:ext cx="9448800" cy="685800"/>
          </a:xfrm>
        </p:spPr>
        <p:txBody>
          <a:bodyPr/>
          <a:lstStyle/>
          <a:p>
            <a:pPr algn="r"/>
            <a:r>
              <a:rPr lang="en-US" sz="1800" b="1" dirty="0">
                <a:effectLst/>
                <a:latin typeface="Times New Roman" panose="02020603050405020304" pitchFamily="18" charset="0"/>
                <a:ea typeface="Times New Roman" panose="02020603050405020304" pitchFamily="18" charset="0"/>
              </a:rPr>
              <a:t>Groupe 8                                                                        </a:t>
            </a:r>
            <a:r>
              <a:rPr lang="fr-CM" sz="1800" b="1" dirty="0">
                <a:effectLst/>
                <a:latin typeface="Times New Roman" panose="02020603050405020304" pitchFamily="18" charset="0"/>
                <a:ea typeface="Times New Roman" panose="02020603050405020304" pitchFamily="18" charset="0"/>
              </a:rPr>
              <a:t>Supervisé</a:t>
            </a:r>
            <a:r>
              <a:rPr lang="en-US" sz="1800" b="1" dirty="0">
                <a:effectLst/>
                <a:latin typeface="Times New Roman" panose="02020603050405020304" pitchFamily="18" charset="0"/>
                <a:ea typeface="Times New Roman" panose="02020603050405020304" pitchFamily="18" charset="0"/>
              </a:rPr>
              <a:t> par: M. </a:t>
            </a:r>
            <a:r>
              <a:rPr lang="en-US" b="1" dirty="0">
                <a:latin typeface="Times New Roman" panose="02020603050405020304" pitchFamily="18" charset="0"/>
                <a:ea typeface="Times New Roman" panose="02020603050405020304" pitchFamily="18" charset="0"/>
              </a:rPr>
              <a:t>BARTHELEMY</a:t>
            </a:r>
            <a:endParaRPr lang="en-CM" sz="1800" b="1" dirty="0">
              <a:effectLst/>
              <a:latin typeface="Times New Roman" panose="02020603050405020304" pitchFamily="18" charset="0"/>
              <a:ea typeface="Times New Roman" panose="02020603050405020304" pitchFamily="18" charset="0"/>
            </a:endParaRPr>
          </a:p>
        </p:txBody>
      </p:sp>
      <p:pic>
        <p:nvPicPr>
          <p:cNvPr id="4" name="image14.gif">
            <a:extLst>
              <a:ext uri="{FF2B5EF4-FFF2-40B4-BE49-F238E27FC236}">
                <a16:creationId xmlns:a16="http://schemas.microsoft.com/office/drawing/2014/main" id="{5AB3BE52-F09D-F122-55F6-30A7E69C996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a:xfrm>
            <a:off x="2398084" y="692149"/>
            <a:ext cx="5731510" cy="3087370"/>
          </a:xfrm>
          <a:prstGeom prst="rect">
            <a:avLst/>
          </a:prstGeom>
          <a:ln/>
        </p:spPr>
      </p:pic>
      <p:sp>
        <p:nvSpPr>
          <p:cNvPr id="5" name="Slide Number Placeholder 4">
            <a:extLst>
              <a:ext uri="{FF2B5EF4-FFF2-40B4-BE49-F238E27FC236}">
                <a16:creationId xmlns:a16="http://schemas.microsoft.com/office/drawing/2014/main" id="{3F30316B-2AB1-5BA8-0B39-19D1AA191679}"/>
              </a:ext>
            </a:extLst>
          </p:cNvPr>
          <p:cNvSpPr>
            <a:spLocks noGrp="1"/>
          </p:cNvSpPr>
          <p:nvPr>
            <p:ph type="sldNum" sz="quarter" idx="12"/>
          </p:nvPr>
        </p:nvSpPr>
        <p:spPr/>
        <p:txBody>
          <a:bodyPr/>
          <a:lstStyle/>
          <a:p>
            <a:fld id="{50329EA8-8C90-4CAA-9163-4949894D27F2}" type="slidenum">
              <a:rPr lang="en-CM" smtClean="0"/>
              <a:t>1</a:t>
            </a:fld>
            <a:endParaRPr lang="en-CM" dirty="0"/>
          </a:p>
        </p:txBody>
      </p:sp>
      <p:pic>
        <p:nvPicPr>
          <p:cNvPr id="7" name="Picture 6">
            <a:extLst>
              <a:ext uri="{FF2B5EF4-FFF2-40B4-BE49-F238E27FC236}">
                <a16:creationId xmlns:a16="http://schemas.microsoft.com/office/drawing/2014/main" id="{7CE172CD-0AAD-8C14-7648-0BC5B3DBE6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3856" y="5620582"/>
            <a:ext cx="3914775" cy="1171575"/>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spTree>
    <p:extLst>
      <p:ext uri="{BB962C8B-B14F-4D97-AF65-F5344CB8AC3E}">
        <p14:creationId xmlns:p14="http://schemas.microsoft.com/office/powerpoint/2010/main" val="173363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78169-F5C6-1C16-213E-26F02BDD5F5F}"/>
              </a:ext>
            </a:extLst>
          </p:cNvPr>
          <p:cNvSpPr>
            <a:spLocks noGrp="1"/>
          </p:cNvSpPr>
          <p:nvPr>
            <p:ph type="ctrTitle"/>
          </p:nvPr>
        </p:nvSpPr>
        <p:spPr>
          <a:xfrm>
            <a:off x="1438275" y="3654955"/>
            <a:ext cx="9448800" cy="1825096"/>
          </a:xfrm>
        </p:spPr>
        <p:txBody>
          <a:bodyPr/>
          <a:lstStyle/>
          <a:p>
            <a:pPr algn="ctr"/>
            <a:r>
              <a:rPr lang="en-US" b="1" dirty="0">
                <a:ln w="6600">
                  <a:solidFill>
                    <a:schemeClr val="accent2"/>
                  </a:solidFill>
                  <a:prstDash val="solid"/>
                </a:ln>
                <a:solidFill>
                  <a:srgbClr val="FFFFFF"/>
                </a:solidFill>
                <a:effectLst>
                  <a:outerShdw dist="38100" dir="2700000" algn="tl" rotWithShape="0">
                    <a:schemeClr val="accent2"/>
                  </a:outerShdw>
                </a:effectLst>
              </a:rPr>
              <a:t>EEM</a:t>
            </a:r>
            <a:endParaRPr lang="en-CM" dirty="0"/>
          </a:p>
        </p:txBody>
      </p:sp>
      <p:sp>
        <p:nvSpPr>
          <p:cNvPr id="5" name="Slide Number Placeholder 4">
            <a:extLst>
              <a:ext uri="{FF2B5EF4-FFF2-40B4-BE49-F238E27FC236}">
                <a16:creationId xmlns:a16="http://schemas.microsoft.com/office/drawing/2014/main" id="{3F30316B-2AB1-5BA8-0B39-19D1AA191679}"/>
              </a:ext>
            </a:extLst>
          </p:cNvPr>
          <p:cNvSpPr>
            <a:spLocks noGrp="1"/>
          </p:cNvSpPr>
          <p:nvPr>
            <p:ph type="sldNum" sz="quarter" idx="12"/>
          </p:nvPr>
        </p:nvSpPr>
        <p:spPr/>
        <p:txBody>
          <a:bodyPr/>
          <a:lstStyle/>
          <a:p>
            <a:fld id="{50329EA8-8C90-4CAA-9163-4949894D27F2}" type="slidenum">
              <a:rPr lang="en-CM" smtClean="0"/>
              <a:t>10</a:t>
            </a:fld>
            <a:endParaRPr lang="en-CM" dirty="0"/>
          </a:p>
        </p:txBody>
      </p:sp>
      <p:pic>
        <p:nvPicPr>
          <p:cNvPr id="6" name="Picture 5">
            <a:extLst>
              <a:ext uri="{FF2B5EF4-FFF2-40B4-BE49-F238E27FC236}">
                <a16:creationId xmlns:a16="http://schemas.microsoft.com/office/drawing/2014/main" id="{E8D45EEB-17F1-E03A-4141-96B4617F2E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9432" y="464438"/>
            <a:ext cx="5001892" cy="2630027"/>
          </a:xfrm>
          <a:prstGeom prst="rect">
            <a:avLst/>
          </a:prstGeom>
        </p:spPr>
      </p:pic>
    </p:spTree>
    <p:extLst>
      <p:ext uri="{BB962C8B-B14F-4D97-AF65-F5344CB8AC3E}">
        <p14:creationId xmlns:p14="http://schemas.microsoft.com/office/powerpoint/2010/main" val="15830740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3AF6C3-83A1-28DF-02E1-AA15754A2DD3}"/>
              </a:ext>
            </a:extLst>
          </p:cNvPr>
          <p:cNvSpPr>
            <a:spLocks noGrp="1"/>
          </p:cNvSpPr>
          <p:nvPr>
            <p:ph type="title"/>
          </p:nvPr>
        </p:nvSpPr>
        <p:spPr/>
        <p:txBody>
          <a:bodyPr/>
          <a:lstStyle/>
          <a:p>
            <a:pPr algn="ctr"/>
            <a:r>
              <a:rPr lang="fr-FR" u="sng" dirty="0">
                <a:effectLst>
                  <a:outerShdw blurRad="38100" dist="38100" dir="2700000" algn="tl">
                    <a:srgbClr val="000000">
                      <a:alpha val="43137"/>
                    </a:srgbClr>
                  </a:outerShdw>
                </a:effectLst>
              </a:rPr>
              <a:t>EEM</a:t>
            </a:r>
            <a:endParaRPr lang="fr-CM" u="sng" dirty="0">
              <a:effectLst>
                <a:outerShdw blurRad="38100" dist="38100" dir="2700000" algn="tl">
                  <a:srgbClr val="000000">
                    <a:alpha val="43137"/>
                  </a:srgbClr>
                </a:outerShdw>
              </a:effectLst>
            </a:endParaRPr>
          </a:p>
        </p:txBody>
      </p:sp>
      <p:graphicFrame>
        <p:nvGraphicFramePr>
          <p:cNvPr id="5" name="Espace réservé du contenu 4">
            <a:extLst>
              <a:ext uri="{FF2B5EF4-FFF2-40B4-BE49-F238E27FC236}">
                <a16:creationId xmlns:a16="http://schemas.microsoft.com/office/drawing/2014/main" id="{40C37003-BB53-2BE4-2ADC-24B8C04CDF09}"/>
              </a:ext>
            </a:extLst>
          </p:cNvPr>
          <p:cNvGraphicFramePr>
            <a:graphicFrameLocks noGrp="1"/>
          </p:cNvGraphicFramePr>
          <p:nvPr>
            <p:ph idx="1"/>
            <p:extLst>
              <p:ext uri="{D42A27DB-BD31-4B8C-83A1-F6EECF244321}">
                <p14:modId xmlns:p14="http://schemas.microsoft.com/office/powerpoint/2010/main" val="167012172"/>
              </p:ext>
            </p:extLst>
          </p:nvPr>
        </p:nvGraphicFramePr>
        <p:xfrm>
          <a:off x="1535113" y="2016125"/>
          <a:ext cx="9520237"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Espace réservé du numéro de diapositive 3">
            <a:extLst>
              <a:ext uri="{FF2B5EF4-FFF2-40B4-BE49-F238E27FC236}">
                <a16:creationId xmlns:a16="http://schemas.microsoft.com/office/drawing/2014/main" id="{B2B945BC-09CC-B69E-27EA-573B72F550A4}"/>
              </a:ext>
            </a:extLst>
          </p:cNvPr>
          <p:cNvSpPr>
            <a:spLocks noGrp="1"/>
          </p:cNvSpPr>
          <p:nvPr>
            <p:ph type="sldNum" sz="quarter" idx="12"/>
          </p:nvPr>
        </p:nvSpPr>
        <p:spPr/>
        <p:txBody>
          <a:bodyPr/>
          <a:lstStyle/>
          <a:p>
            <a:fld id="{50329EA8-8C90-4CAA-9163-4949894D27F2}" type="slidenum">
              <a:rPr lang="en-CM" smtClean="0"/>
              <a:t>11</a:t>
            </a:fld>
            <a:endParaRPr lang="en-CM" dirty="0"/>
          </a:p>
        </p:txBody>
      </p:sp>
    </p:spTree>
    <p:extLst>
      <p:ext uri="{BB962C8B-B14F-4D97-AF65-F5344CB8AC3E}">
        <p14:creationId xmlns:p14="http://schemas.microsoft.com/office/powerpoint/2010/main" val="273610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A516C3D-E753-0843-778C-6628A8618DE9}"/>
              </a:ext>
            </a:extLst>
          </p:cNvPr>
          <p:cNvSpPr>
            <a:spLocks noGrp="1"/>
          </p:cNvSpPr>
          <p:nvPr>
            <p:ph type="title"/>
          </p:nvPr>
        </p:nvSpPr>
        <p:spPr/>
        <p:txBody>
          <a:bodyPr/>
          <a:lstStyle/>
          <a:p>
            <a:pPr algn="ctr"/>
            <a:r>
              <a:rPr lang="fr-FR" u="sng" dirty="0">
                <a:effectLst>
                  <a:outerShdw blurRad="38100" dist="38100" dir="2700000" algn="tl">
                    <a:srgbClr val="000000">
                      <a:alpha val="43137"/>
                    </a:srgbClr>
                  </a:outerShdw>
                </a:effectLst>
              </a:rPr>
              <a:t>SOURCES ET FORMES D’ENERGIES DANS LE DRONE</a:t>
            </a:r>
            <a:endParaRPr lang="fr-CM" u="sng" dirty="0">
              <a:effectLst>
                <a:outerShdw blurRad="38100" dist="38100" dir="2700000" algn="tl">
                  <a:srgbClr val="000000">
                    <a:alpha val="43137"/>
                  </a:srgbClr>
                </a:outerShdw>
              </a:effectLst>
            </a:endParaRPr>
          </a:p>
        </p:txBody>
      </p:sp>
      <p:graphicFrame>
        <p:nvGraphicFramePr>
          <p:cNvPr id="6" name="Espace réservé du contenu 5">
            <a:extLst>
              <a:ext uri="{FF2B5EF4-FFF2-40B4-BE49-F238E27FC236}">
                <a16:creationId xmlns:a16="http://schemas.microsoft.com/office/drawing/2014/main" id="{34D0B5BB-E9F7-D3F0-BDB6-C7C35516405A}"/>
              </a:ext>
            </a:extLst>
          </p:cNvPr>
          <p:cNvGraphicFramePr>
            <a:graphicFrameLocks noGrp="1"/>
          </p:cNvGraphicFramePr>
          <p:nvPr>
            <p:ph idx="1"/>
            <p:extLst>
              <p:ext uri="{D42A27DB-BD31-4B8C-83A1-F6EECF244321}">
                <p14:modId xmlns:p14="http://schemas.microsoft.com/office/powerpoint/2010/main" val="3268935138"/>
              </p:ext>
            </p:extLst>
          </p:nvPr>
        </p:nvGraphicFramePr>
        <p:xfrm>
          <a:off x="1859972" y="2016125"/>
          <a:ext cx="7959437" cy="12154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Espace réservé du numéro de diapositive 3">
            <a:extLst>
              <a:ext uri="{FF2B5EF4-FFF2-40B4-BE49-F238E27FC236}">
                <a16:creationId xmlns:a16="http://schemas.microsoft.com/office/drawing/2014/main" id="{5E958C11-01A0-E1BD-5E25-6ED46B9FD4CB}"/>
              </a:ext>
            </a:extLst>
          </p:cNvPr>
          <p:cNvSpPr>
            <a:spLocks noGrp="1"/>
          </p:cNvSpPr>
          <p:nvPr>
            <p:ph type="sldNum" sz="quarter" idx="12"/>
          </p:nvPr>
        </p:nvSpPr>
        <p:spPr/>
        <p:txBody>
          <a:bodyPr/>
          <a:lstStyle/>
          <a:p>
            <a:fld id="{50329EA8-8C90-4CAA-9163-4949894D27F2}" type="slidenum">
              <a:rPr lang="en-CM" smtClean="0"/>
              <a:t>12</a:t>
            </a:fld>
            <a:endParaRPr lang="en-CM" dirty="0"/>
          </a:p>
        </p:txBody>
      </p:sp>
      <p:graphicFrame>
        <p:nvGraphicFramePr>
          <p:cNvPr id="7" name="Diagramme 6">
            <a:extLst>
              <a:ext uri="{FF2B5EF4-FFF2-40B4-BE49-F238E27FC236}">
                <a16:creationId xmlns:a16="http://schemas.microsoft.com/office/drawing/2014/main" id="{ED761B08-34DD-2568-9976-23C4F488C314}"/>
              </a:ext>
            </a:extLst>
          </p:cNvPr>
          <p:cNvGraphicFramePr/>
          <p:nvPr>
            <p:extLst>
              <p:ext uri="{D42A27DB-BD31-4B8C-83A1-F6EECF244321}">
                <p14:modId xmlns:p14="http://schemas.microsoft.com/office/powerpoint/2010/main" val="1380960361"/>
              </p:ext>
            </p:extLst>
          </p:nvPr>
        </p:nvGraphicFramePr>
        <p:xfrm>
          <a:off x="2031999" y="3231573"/>
          <a:ext cx="8473209" cy="290676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325984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0E6489-80C3-5AA4-15B2-6A2800C27A7C}"/>
              </a:ext>
            </a:extLst>
          </p:cNvPr>
          <p:cNvSpPr>
            <a:spLocks noGrp="1"/>
          </p:cNvSpPr>
          <p:nvPr>
            <p:ph type="title"/>
          </p:nvPr>
        </p:nvSpPr>
        <p:spPr/>
        <p:txBody>
          <a:bodyPr/>
          <a:lstStyle/>
          <a:p>
            <a:pPr algn="ctr"/>
            <a:r>
              <a:rPr lang="fr-FR" u="sng" dirty="0">
                <a:effectLst>
                  <a:outerShdw blurRad="38100" dist="38100" dir="2700000" algn="tl">
                    <a:srgbClr val="000000">
                      <a:alpha val="43137"/>
                    </a:srgbClr>
                  </a:outerShdw>
                </a:effectLst>
              </a:rPr>
              <a:t>CHAINE DE CONVERSION D’ENERGIES</a:t>
            </a:r>
            <a:endParaRPr lang="fr-CM" u="sng" dirty="0">
              <a:effectLst>
                <a:outerShdw blurRad="38100" dist="38100" dir="2700000" algn="tl">
                  <a:srgbClr val="000000">
                    <a:alpha val="43137"/>
                  </a:srgbClr>
                </a:outerShdw>
              </a:effectLst>
            </a:endParaRPr>
          </a:p>
        </p:txBody>
      </p:sp>
      <p:sp>
        <p:nvSpPr>
          <p:cNvPr id="3" name="Espace réservé du contenu 2">
            <a:extLst>
              <a:ext uri="{FF2B5EF4-FFF2-40B4-BE49-F238E27FC236}">
                <a16:creationId xmlns:a16="http://schemas.microsoft.com/office/drawing/2014/main" id="{DA3AABB3-CB52-3BCE-5301-48C173232D85}"/>
              </a:ext>
            </a:extLst>
          </p:cNvPr>
          <p:cNvSpPr>
            <a:spLocks noGrp="1"/>
          </p:cNvSpPr>
          <p:nvPr>
            <p:ph idx="1"/>
          </p:nvPr>
        </p:nvSpPr>
        <p:spPr/>
        <p:txBody>
          <a:bodyPr>
            <a:normAutofit fontScale="62500" lnSpcReduction="20000"/>
          </a:bodyPr>
          <a:lstStyle/>
          <a:p>
            <a:pPr marL="0" indent="0">
              <a:buNone/>
            </a:pPr>
            <a:r>
              <a:rPr lang="fr-FR" dirty="0"/>
              <a:t>Les </a:t>
            </a:r>
            <a:r>
              <a:rPr lang="fr-FR" dirty="0" err="1"/>
              <a:t>differents</a:t>
            </a:r>
            <a:r>
              <a:rPr lang="fr-FR" dirty="0"/>
              <a:t> </a:t>
            </a:r>
            <a:r>
              <a:rPr lang="fr-CM" dirty="0"/>
              <a:t>é</a:t>
            </a:r>
            <a:r>
              <a:rPr lang="fr-FR" dirty="0"/>
              <a:t>tapes pour </a:t>
            </a:r>
            <a:r>
              <a:rPr lang="fr-FR" dirty="0" err="1"/>
              <a:t>sch</a:t>
            </a:r>
            <a:r>
              <a:rPr lang="fr-CM" dirty="0"/>
              <a:t>é</a:t>
            </a:r>
            <a:r>
              <a:rPr lang="fr-FR" dirty="0" err="1"/>
              <a:t>matiser</a:t>
            </a:r>
            <a:r>
              <a:rPr lang="fr-FR" dirty="0"/>
              <a:t> une chaine de conversion sont;</a:t>
            </a:r>
          </a:p>
          <a:p>
            <a:pPr algn="just">
              <a:lnSpc>
                <a:spcPct val="150000"/>
              </a:lnSpc>
              <a:spcAft>
                <a:spcPts val="1125"/>
              </a:spcAft>
            </a:pPr>
            <a:r>
              <a:rPr lang="fr-CM" sz="2200" b="1" dirty="0">
                <a:solidFill>
                  <a:srgbClr val="464646"/>
                </a:solidFill>
                <a:effectLst/>
                <a:latin typeface="Times New Roman" panose="02020603050405020304" pitchFamily="18" charset="0"/>
                <a:ea typeface="Times New Roman" panose="02020603050405020304" pitchFamily="18" charset="0"/>
              </a:rPr>
              <a:t>.Identifier les convertisseurs</a:t>
            </a:r>
            <a:endParaRPr lang="fr-CM" sz="2200" dirty="0">
              <a:effectLst/>
              <a:latin typeface="Times New Roman" panose="02020603050405020304" pitchFamily="18" charset="0"/>
              <a:ea typeface="Times New Roman" panose="02020603050405020304" pitchFamily="18" charset="0"/>
            </a:endParaRPr>
          </a:p>
          <a:p>
            <a:pPr algn="just">
              <a:lnSpc>
                <a:spcPct val="150000"/>
              </a:lnSpc>
              <a:spcAft>
                <a:spcPts val="1125"/>
              </a:spcAft>
            </a:pPr>
            <a:r>
              <a:rPr lang="fr-CM" sz="2200" b="1" dirty="0">
                <a:solidFill>
                  <a:srgbClr val="464646"/>
                </a:solidFill>
                <a:effectLst/>
                <a:latin typeface="Times New Roman" panose="02020603050405020304" pitchFamily="18" charset="0"/>
                <a:ea typeface="Times New Roman" panose="02020603050405020304" pitchFamily="18" charset="0"/>
              </a:rPr>
              <a:t>2.Representer les convertisseurs d’Energie</a:t>
            </a:r>
            <a:endParaRPr lang="fr-CM" sz="2200" dirty="0">
              <a:effectLst/>
              <a:latin typeface="Times New Roman" panose="02020603050405020304" pitchFamily="18" charset="0"/>
              <a:ea typeface="Times New Roman" panose="02020603050405020304" pitchFamily="18" charset="0"/>
            </a:endParaRPr>
          </a:p>
          <a:p>
            <a:pPr algn="just">
              <a:lnSpc>
                <a:spcPct val="150000"/>
              </a:lnSpc>
              <a:spcAft>
                <a:spcPts val="1125"/>
              </a:spcAft>
            </a:pPr>
            <a:r>
              <a:rPr lang="fr-CM" sz="2200" b="1" dirty="0">
                <a:solidFill>
                  <a:srgbClr val="464646"/>
                </a:solidFill>
                <a:effectLst/>
                <a:latin typeface="Times New Roman" panose="02020603050405020304" pitchFamily="18" charset="0"/>
                <a:ea typeface="Times New Roman" panose="02020603050405020304" pitchFamily="18" charset="0"/>
              </a:rPr>
              <a:t>3.Reperer les formes d’énergie absorbées et transférées</a:t>
            </a:r>
            <a:endParaRPr lang="fr-CM" sz="2200" dirty="0">
              <a:effectLst/>
              <a:latin typeface="Times New Roman" panose="02020603050405020304" pitchFamily="18" charset="0"/>
              <a:ea typeface="Times New Roman" panose="02020603050405020304" pitchFamily="18" charset="0"/>
            </a:endParaRPr>
          </a:p>
          <a:p>
            <a:pPr algn="just">
              <a:lnSpc>
                <a:spcPct val="150000"/>
              </a:lnSpc>
              <a:spcAft>
                <a:spcPts val="1125"/>
              </a:spcAft>
            </a:pPr>
            <a:r>
              <a:rPr lang="fr-CM" sz="2200" b="1" dirty="0">
                <a:solidFill>
                  <a:srgbClr val="464646"/>
                </a:solidFill>
                <a:effectLst/>
                <a:latin typeface="Times New Roman" panose="02020603050405020304" pitchFamily="18" charset="0"/>
                <a:ea typeface="Times New Roman" panose="02020603050405020304" pitchFamily="18" charset="0"/>
              </a:rPr>
              <a:t>4.Representer les énergies absorbées et transférées</a:t>
            </a:r>
            <a:endParaRPr lang="fr-CM" sz="2200" dirty="0">
              <a:effectLst/>
              <a:latin typeface="Times New Roman" panose="02020603050405020304" pitchFamily="18" charset="0"/>
              <a:ea typeface="Times New Roman" panose="02020603050405020304" pitchFamily="18" charset="0"/>
            </a:endParaRPr>
          </a:p>
          <a:p>
            <a:pPr algn="just">
              <a:lnSpc>
                <a:spcPct val="150000"/>
              </a:lnSpc>
              <a:spcAft>
                <a:spcPts val="1125"/>
              </a:spcAft>
            </a:pPr>
            <a:r>
              <a:rPr lang="fr-CM" sz="2200" b="1" dirty="0">
                <a:solidFill>
                  <a:srgbClr val="464646"/>
                </a:solidFill>
                <a:effectLst/>
                <a:latin typeface="Times New Roman" panose="02020603050405020304" pitchFamily="18" charset="0"/>
                <a:ea typeface="Times New Roman" panose="02020603050405020304" pitchFamily="18" charset="0"/>
              </a:rPr>
              <a:t>5.Identifer les réservoirs d’énergie</a:t>
            </a:r>
            <a:endParaRPr lang="fr-CM" sz="2200" dirty="0">
              <a:effectLst/>
              <a:latin typeface="Times New Roman" panose="02020603050405020304" pitchFamily="18" charset="0"/>
              <a:ea typeface="Times New Roman" panose="02020603050405020304" pitchFamily="18" charset="0"/>
            </a:endParaRPr>
          </a:p>
          <a:p>
            <a:pPr algn="just">
              <a:lnSpc>
                <a:spcPct val="150000"/>
              </a:lnSpc>
              <a:spcAft>
                <a:spcPts val="1125"/>
              </a:spcAft>
            </a:pPr>
            <a:r>
              <a:rPr lang="fr-CM" sz="2200" b="1" dirty="0">
                <a:solidFill>
                  <a:srgbClr val="464646"/>
                </a:solidFill>
                <a:effectLst/>
                <a:latin typeface="Times New Roman" panose="02020603050405020304" pitchFamily="18" charset="0"/>
                <a:ea typeface="Times New Roman" panose="02020603050405020304" pitchFamily="18" charset="0"/>
              </a:rPr>
              <a:t>6.Representer les réservoirs d’énergie</a:t>
            </a:r>
            <a:endParaRPr lang="fr-CM" sz="2200" dirty="0">
              <a:effectLst/>
              <a:latin typeface="Times New Roman" panose="02020603050405020304" pitchFamily="18" charset="0"/>
              <a:ea typeface="Times New Roman" panose="02020603050405020304" pitchFamily="18" charset="0"/>
            </a:endParaRPr>
          </a:p>
        </p:txBody>
      </p:sp>
      <p:sp>
        <p:nvSpPr>
          <p:cNvPr id="4" name="Espace réservé du numéro de diapositive 3">
            <a:extLst>
              <a:ext uri="{FF2B5EF4-FFF2-40B4-BE49-F238E27FC236}">
                <a16:creationId xmlns:a16="http://schemas.microsoft.com/office/drawing/2014/main" id="{2D30D316-4B68-7062-BF5F-2E89974AD43C}"/>
              </a:ext>
            </a:extLst>
          </p:cNvPr>
          <p:cNvSpPr>
            <a:spLocks noGrp="1"/>
          </p:cNvSpPr>
          <p:nvPr>
            <p:ph type="sldNum" sz="quarter" idx="12"/>
          </p:nvPr>
        </p:nvSpPr>
        <p:spPr/>
        <p:txBody>
          <a:bodyPr/>
          <a:lstStyle/>
          <a:p>
            <a:fld id="{50329EA8-8C90-4CAA-9163-4949894D27F2}" type="slidenum">
              <a:rPr lang="en-CM" smtClean="0"/>
              <a:t>13</a:t>
            </a:fld>
            <a:endParaRPr lang="en-CM" dirty="0"/>
          </a:p>
        </p:txBody>
      </p:sp>
    </p:spTree>
    <p:extLst>
      <p:ext uri="{BB962C8B-B14F-4D97-AF65-F5344CB8AC3E}">
        <p14:creationId xmlns:p14="http://schemas.microsoft.com/office/powerpoint/2010/main" val="37788749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5F1E436-7E6D-CB74-CD5A-29D95C47B365}"/>
              </a:ext>
            </a:extLst>
          </p:cNvPr>
          <p:cNvSpPr>
            <a:spLocks noGrp="1"/>
          </p:cNvSpPr>
          <p:nvPr>
            <p:ph type="title"/>
          </p:nvPr>
        </p:nvSpPr>
        <p:spPr/>
        <p:txBody>
          <a:bodyPr/>
          <a:lstStyle/>
          <a:p>
            <a:pPr algn="ctr"/>
            <a:r>
              <a:rPr lang="fr-FR" u="sng" dirty="0">
                <a:effectLst>
                  <a:outerShdw blurRad="38100" dist="38100" dir="2700000" algn="tl">
                    <a:srgbClr val="000000">
                      <a:alpha val="43137"/>
                    </a:srgbClr>
                  </a:outerShdw>
                </a:effectLst>
              </a:rPr>
              <a:t>FONCTIONNEMENT DU DRONE</a:t>
            </a:r>
            <a:endParaRPr lang="fr-CM" u="sng" dirty="0">
              <a:effectLst>
                <a:outerShdw blurRad="38100" dist="38100" dir="2700000" algn="tl">
                  <a:srgbClr val="000000">
                    <a:alpha val="43137"/>
                  </a:srgbClr>
                </a:outerShdw>
              </a:effectLst>
            </a:endParaRPr>
          </a:p>
        </p:txBody>
      </p:sp>
      <p:pic>
        <p:nvPicPr>
          <p:cNvPr id="6" name="Espace réservé du contenu 5">
            <a:extLst>
              <a:ext uri="{FF2B5EF4-FFF2-40B4-BE49-F238E27FC236}">
                <a16:creationId xmlns:a16="http://schemas.microsoft.com/office/drawing/2014/main" id="{BD32E491-106B-C5AE-9C4C-AAD8914745A3}"/>
              </a:ext>
            </a:extLst>
          </p:cNvPr>
          <p:cNvPicPr>
            <a:picLocks noGrp="1" noChangeAspect="1"/>
          </p:cNvPicPr>
          <p:nvPr>
            <p:ph idx="1"/>
          </p:nvPr>
        </p:nvPicPr>
        <p:blipFill>
          <a:blip r:embed="rId3"/>
          <a:stretch>
            <a:fillRect/>
          </a:stretch>
        </p:blipFill>
        <p:spPr>
          <a:xfrm>
            <a:off x="281777" y="3134768"/>
            <a:ext cx="5418290" cy="2918713"/>
          </a:xfrm>
        </p:spPr>
      </p:pic>
      <p:sp>
        <p:nvSpPr>
          <p:cNvPr id="4" name="Espace réservé du numéro de diapositive 3">
            <a:extLst>
              <a:ext uri="{FF2B5EF4-FFF2-40B4-BE49-F238E27FC236}">
                <a16:creationId xmlns:a16="http://schemas.microsoft.com/office/drawing/2014/main" id="{5F275D80-CB32-4ACE-7C09-1ED2A0C74E55}"/>
              </a:ext>
            </a:extLst>
          </p:cNvPr>
          <p:cNvSpPr>
            <a:spLocks noGrp="1"/>
          </p:cNvSpPr>
          <p:nvPr>
            <p:ph type="sldNum" sz="quarter" idx="12"/>
          </p:nvPr>
        </p:nvSpPr>
        <p:spPr/>
        <p:txBody>
          <a:bodyPr/>
          <a:lstStyle/>
          <a:p>
            <a:fld id="{50329EA8-8C90-4CAA-9163-4949894D27F2}" type="slidenum">
              <a:rPr lang="en-CM" smtClean="0"/>
              <a:t>14</a:t>
            </a:fld>
            <a:endParaRPr lang="en-CM" dirty="0"/>
          </a:p>
        </p:txBody>
      </p:sp>
      <p:pic>
        <p:nvPicPr>
          <p:cNvPr id="7" name="Image 6" descr="sources d'energie chimique">
            <a:extLst>
              <a:ext uri="{FF2B5EF4-FFF2-40B4-BE49-F238E27FC236}">
                <a16:creationId xmlns:a16="http://schemas.microsoft.com/office/drawing/2014/main" id="{E4BB6CAB-B6F6-27D7-4A92-8D0D6E363D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4228" y="1870365"/>
            <a:ext cx="6645910" cy="2732405"/>
          </a:xfrm>
          <a:prstGeom prst="rect">
            <a:avLst/>
          </a:prstGeom>
        </p:spPr>
      </p:pic>
    </p:spTree>
    <p:extLst>
      <p:ext uri="{BB962C8B-B14F-4D97-AF65-F5344CB8AC3E}">
        <p14:creationId xmlns:p14="http://schemas.microsoft.com/office/powerpoint/2010/main" val="41845158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E59C33-94A2-A404-0730-A4A3FB07322C}"/>
              </a:ext>
            </a:extLst>
          </p:cNvPr>
          <p:cNvSpPr>
            <a:spLocks noGrp="1"/>
          </p:cNvSpPr>
          <p:nvPr>
            <p:ph type="title"/>
          </p:nvPr>
        </p:nvSpPr>
        <p:spPr/>
        <p:txBody>
          <a:bodyPr/>
          <a:lstStyle/>
          <a:p>
            <a:pPr algn="ctr"/>
            <a:r>
              <a:rPr lang="fr-FR" u="sng" dirty="0">
                <a:effectLst>
                  <a:outerShdw blurRad="38100" dist="38100" dir="2700000" algn="tl">
                    <a:srgbClr val="000000">
                      <a:alpha val="43137"/>
                    </a:srgbClr>
                  </a:outerShdw>
                </a:effectLst>
              </a:rPr>
              <a:t>NOTION DE RENDEMENTS ET PUISSANCE</a:t>
            </a:r>
            <a:endParaRPr lang="fr-CM" u="sng" dirty="0">
              <a:effectLst>
                <a:outerShdw blurRad="38100" dist="38100" dir="2700000" algn="tl">
                  <a:srgbClr val="000000">
                    <a:alpha val="43137"/>
                  </a:srgbClr>
                </a:outerShdw>
              </a:effectLst>
            </a:endParaRPr>
          </a:p>
        </p:txBody>
      </p:sp>
      <p:sp>
        <p:nvSpPr>
          <p:cNvPr id="3" name="Espace réservé du contenu 2">
            <a:extLst>
              <a:ext uri="{FF2B5EF4-FFF2-40B4-BE49-F238E27FC236}">
                <a16:creationId xmlns:a16="http://schemas.microsoft.com/office/drawing/2014/main" id="{62A37BB7-12E7-91F5-26DE-2F037A3036C5}"/>
              </a:ext>
            </a:extLst>
          </p:cNvPr>
          <p:cNvSpPr>
            <a:spLocks noGrp="1"/>
          </p:cNvSpPr>
          <p:nvPr>
            <p:ph idx="1"/>
          </p:nvPr>
        </p:nvSpPr>
        <p:spPr/>
        <p:txBody>
          <a:bodyPr/>
          <a:lstStyle/>
          <a:p>
            <a:pPr marL="0" indent="0">
              <a:buNone/>
            </a:pPr>
            <a:r>
              <a:rPr lang="fr-FR" dirty="0"/>
              <a:t>Des </a:t>
            </a:r>
            <a:r>
              <a:rPr lang="fr-FR" dirty="0" err="1"/>
              <a:t>differents</a:t>
            </a:r>
            <a:r>
              <a:rPr lang="fr-FR" dirty="0"/>
              <a:t> rendement qui </a:t>
            </a:r>
            <a:r>
              <a:rPr lang="fr-FR" dirty="0" err="1"/>
              <a:t>sonts</a:t>
            </a:r>
            <a:endParaRPr lang="fr-FR" dirty="0"/>
          </a:p>
          <a:p>
            <a:pPr algn="just">
              <a:lnSpc>
                <a:spcPct val="150000"/>
              </a:lnSpc>
              <a:spcAft>
                <a:spcPts val="800"/>
              </a:spcAft>
            </a:pPr>
            <a:r>
              <a:rPr lang="fr-CM" sz="1800" b="1" u="sng" dirty="0">
                <a:effectLst/>
                <a:latin typeface="Times New Roman" panose="02020603050405020304" pitchFamily="18" charset="0"/>
                <a:ea typeface="Times New Roman" panose="02020603050405020304" pitchFamily="18" charset="0"/>
                <a:cs typeface="Times New Roman" panose="02020603050405020304" pitchFamily="18" charset="0"/>
              </a:rPr>
              <a:t>Rendement effectif</a:t>
            </a:r>
          </a:p>
          <a:p>
            <a:pPr algn="just">
              <a:lnSpc>
                <a:spcPct val="150000"/>
              </a:lnSpc>
              <a:spcAft>
                <a:spcPts val="800"/>
              </a:spcAft>
            </a:pPr>
            <a:r>
              <a:rPr lang="fr-CM" sz="1800" b="1" u="sng" dirty="0">
                <a:effectLst/>
                <a:latin typeface="Times New Roman" panose="02020603050405020304" pitchFamily="18" charset="0"/>
                <a:ea typeface="Times New Roman" panose="02020603050405020304" pitchFamily="18" charset="0"/>
                <a:cs typeface="Times New Roman" panose="02020603050405020304" pitchFamily="18" charset="0"/>
              </a:rPr>
              <a:t>Le rendement mécanique </a:t>
            </a:r>
            <a:r>
              <a:rPr lang="fr-CM" sz="1800" b="1" u="sng" dirty="0" err="1">
                <a:effectLst/>
                <a:latin typeface="Times New Roman" panose="02020603050405020304" pitchFamily="18" charset="0"/>
                <a:ea typeface="Times New Roman" panose="02020603050405020304" pitchFamily="18" charset="0"/>
                <a:cs typeface="Times New Roman" panose="02020603050405020304" pitchFamily="18" charset="0"/>
              </a:rPr>
              <a:t>h</a:t>
            </a:r>
            <a:r>
              <a:rPr lang="fr-CM" sz="1800" b="1" u="sng" baseline="-25000" dirty="0" err="1">
                <a:effectLst/>
                <a:latin typeface="Times New Roman" panose="02020603050405020304" pitchFamily="18" charset="0"/>
                <a:ea typeface="Times New Roman" panose="02020603050405020304" pitchFamily="18" charset="0"/>
                <a:cs typeface="Times New Roman" panose="02020603050405020304" pitchFamily="18" charset="0"/>
              </a:rPr>
              <a:t>méca</a:t>
            </a:r>
            <a:endParaRPr lang="fr-CM" sz="1800" dirty="0">
              <a:effectLst/>
              <a:latin typeface="Calibri" panose="020F0502020204030204" pitchFamily="34" charset="0"/>
              <a:ea typeface="Calibri" panose="020F0502020204030204" pitchFamily="34" charset="0"/>
              <a:cs typeface="Times New Roman" panose="02020603050405020304" pitchFamily="18" charset="0"/>
            </a:endParaRPr>
          </a:p>
          <a:p>
            <a:r>
              <a:rPr lang="fr-FR" dirty="0"/>
              <a:t>Nous pouvons dire que un meilleur rendement c’est un meilleur moteur</a:t>
            </a:r>
          </a:p>
          <a:p>
            <a:endParaRPr lang="fr-CM" dirty="0"/>
          </a:p>
        </p:txBody>
      </p:sp>
      <p:sp>
        <p:nvSpPr>
          <p:cNvPr id="4" name="Espace réservé du numéro de diapositive 3">
            <a:extLst>
              <a:ext uri="{FF2B5EF4-FFF2-40B4-BE49-F238E27FC236}">
                <a16:creationId xmlns:a16="http://schemas.microsoft.com/office/drawing/2014/main" id="{C4E59A80-69F8-DB42-C1BD-062C3C70E3B9}"/>
              </a:ext>
            </a:extLst>
          </p:cNvPr>
          <p:cNvSpPr>
            <a:spLocks noGrp="1"/>
          </p:cNvSpPr>
          <p:nvPr>
            <p:ph type="sldNum" sz="quarter" idx="12"/>
          </p:nvPr>
        </p:nvSpPr>
        <p:spPr/>
        <p:txBody>
          <a:bodyPr/>
          <a:lstStyle/>
          <a:p>
            <a:fld id="{50329EA8-8C90-4CAA-9163-4949894D27F2}" type="slidenum">
              <a:rPr lang="en-CM" smtClean="0"/>
              <a:t>15</a:t>
            </a:fld>
            <a:endParaRPr lang="en-CM" dirty="0"/>
          </a:p>
        </p:txBody>
      </p:sp>
      <p:graphicFrame>
        <p:nvGraphicFramePr>
          <p:cNvPr id="9" name="Tableau 8">
            <a:extLst>
              <a:ext uri="{FF2B5EF4-FFF2-40B4-BE49-F238E27FC236}">
                <a16:creationId xmlns:a16="http://schemas.microsoft.com/office/drawing/2014/main" id="{1451B289-7924-EE4F-F8B5-CB618D356C7E}"/>
              </a:ext>
            </a:extLst>
          </p:cNvPr>
          <p:cNvGraphicFramePr>
            <a:graphicFrameLocks noGrp="1"/>
          </p:cNvGraphicFramePr>
          <p:nvPr>
            <p:extLst>
              <p:ext uri="{D42A27DB-BD31-4B8C-83A1-F6EECF244321}">
                <p14:modId xmlns:p14="http://schemas.microsoft.com/office/powerpoint/2010/main" val="2098753331"/>
              </p:ext>
            </p:extLst>
          </p:nvPr>
        </p:nvGraphicFramePr>
        <p:xfrm>
          <a:off x="1534200" y="3679509"/>
          <a:ext cx="9520654" cy="1948814"/>
        </p:xfrm>
        <a:graphic>
          <a:graphicData uri="http://schemas.openxmlformats.org/drawingml/2006/table">
            <a:tbl>
              <a:tblPr firstRow="1" firstCol="1" bandRow="1">
                <a:tableStyleId>{5C22544A-7EE6-4342-B048-85BDC9FD1C3A}</a:tableStyleId>
              </a:tblPr>
              <a:tblGrid>
                <a:gridCol w="9520654">
                  <a:extLst>
                    <a:ext uri="{9D8B030D-6E8A-4147-A177-3AD203B41FA5}">
                      <a16:colId xmlns:a16="http://schemas.microsoft.com/office/drawing/2014/main" val="351969817"/>
                    </a:ext>
                  </a:extLst>
                </a:gridCol>
              </a:tblGrid>
              <a:tr h="210330">
                <a:tc>
                  <a:txBody>
                    <a:bodyPr/>
                    <a:lstStyle/>
                    <a:p>
                      <a:pPr>
                        <a:lnSpc>
                          <a:spcPct val="150000"/>
                        </a:lnSpc>
                        <a:spcAft>
                          <a:spcPts val="800"/>
                        </a:spcAft>
                      </a:pPr>
                      <a:r>
                        <a:rPr lang="fr-FR" sz="1200" dirty="0">
                          <a:effectLst/>
                        </a:rPr>
                        <a:t>La puissance P consommée par un appareil en courant continu est égale au produit de la tension U à ses bornes par l'intensité I du courant qui le traverse.</a:t>
                      </a:r>
                      <a:endParaRPr lang="fr-CM"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664536062"/>
                  </a:ext>
                </a:extLst>
              </a:tr>
              <a:tr h="1410651">
                <a:tc>
                  <a:txBody>
                    <a:bodyPr/>
                    <a:lstStyle/>
                    <a:p>
                      <a:pPr>
                        <a:lnSpc>
                          <a:spcPct val="150000"/>
                        </a:lnSpc>
                        <a:spcAft>
                          <a:spcPts val="800"/>
                        </a:spcAft>
                      </a:pPr>
                      <a:r>
                        <a:rPr lang="fr-FR" sz="3600" dirty="0">
                          <a:effectLst/>
                        </a:rPr>
                        <a:t> P = UI </a:t>
                      </a:r>
                      <a:endParaRPr lang="fr-CM" sz="1100" dirty="0">
                        <a:effectLst/>
                      </a:endParaRPr>
                    </a:p>
                    <a:p>
                      <a:pPr>
                        <a:lnSpc>
                          <a:spcPct val="107000"/>
                        </a:lnSpc>
                      </a:pPr>
                      <a:r>
                        <a:rPr lang="fr-CM" sz="1100" dirty="0">
                          <a:effectLst/>
                        </a:rPr>
                        <a:t>P: puissance en watt U: tension en volt I: intensité en ampère </a:t>
                      </a:r>
                      <a:endParaRPr lang="fr-CM" sz="1100" dirty="0">
                        <a:effectLst/>
                        <a:latin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1481497"/>
                  </a:ext>
                </a:extLst>
              </a:tr>
            </a:tbl>
          </a:graphicData>
        </a:graphic>
      </p:graphicFrame>
    </p:spTree>
    <p:extLst>
      <p:ext uri="{BB962C8B-B14F-4D97-AF65-F5344CB8AC3E}">
        <p14:creationId xmlns:p14="http://schemas.microsoft.com/office/powerpoint/2010/main" val="13283776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8459D0-0BB8-E89B-F98E-096E56E3A7A1}"/>
              </a:ext>
            </a:extLst>
          </p:cNvPr>
          <p:cNvSpPr>
            <a:spLocks noGrp="1"/>
          </p:cNvSpPr>
          <p:nvPr>
            <p:ph type="title"/>
          </p:nvPr>
        </p:nvSpPr>
        <p:spPr/>
        <p:txBody>
          <a:bodyPr/>
          <a:lstStyle/>
          <a:p>
            <a:pPr algn="ctr"/>
            <a:r>
              <a:rPr lang="fr-FR" u="sng" dirty="0">
                <a:effectLst>
                  <a:outerShdw blurRad="38100" dist="38100" dir="2700000" algn="tl">
                    <a:srgbClr val="000000">
                      <a:alpha val="43137"/>
                    </a:srgbClr>
                  </a:outerShdw>
                </a:effectLst>
              </a:rPr>
              <a:t>DIAGRAMME DE SANKEY</a:t>
            </a:r>
            <a:endParaRPr lang="fr-CM" u="sng" dirty="0">
              <a:effectLst>
                <a:outerShdw blurRad="38100" dist="38100" dir="2700000" algn="tl">
                  <a:srgbClr val="000000">
                    <a:alpha val="43137"/>
                  </a:srgbClr>
                </a:outerShdw>
              </a:effectLst>
            </a:endParaRPr>
          </a:p>
        </p:txBody>
      </p:sp>
      <p:sp>
        <p:nvSpPr>
          <p:cNvPr id="3" name="Espace réservé du contenu 2">
            <a:extLst>
              <a:ext uri="{FF2B5EF4-FFF2-40B4-BE49-F238E27FC236}">
                <a16:creationId xmlns:a16="http://schemas.microsoft.com/office/drawing/2014/main" id="{48730F2F-6744-86AF-A866-0A997A64115A}"/>
              </a:ext>
            </a:extLst>
          </p:cNvPr>
          <p:cNvSpPr>
            <a:spLocks noGrp="1"/>
          </p:cNvSpPr>
          <p:nvPr>
            <p:ph idx="1"/>
          </p:nvPr>
        </p:nvSpPr>
        <p:spPr/>
        <p:txBody>
          <a:bodyPr/>
          <a:lstStyle/>
          <a:p>
            <a:r>
              <a:rPr lang="fr-FR" dirty="0"/>
              <a:t>Le diagramme de </a:t>
            </a:r>
            <a:r>
              <a:rPr lang="fr-FR" dirty="0" err="1"/>
              <a:t>sankey</a:t>
            </a:r>
            <a:r>
              <a:rPr lang="fr-FR" dirty="0"/>
              <a:t> montre les </a:t>
            </a:r>
            <a:r>
              <a:rPr lang="fr-FR" dirty="0" err="1"/>
              <a:t>differents</a:t>
            </a:r>
            <a:r>
              <a:rPr lang="fr-FR" dirty="0"/>
              <a:t> pertes </a:t>
            </a:r>
            <a:r>
              <a:rPr lang="fr-FR" dirty="0" err="1"/>
              <a:t>energetiques</a:t>
            </a:r>
            <a:r>
              <a:rPr lang="fr-FR" dirty="0"/>
              <a:t> dans un système</a:t>
            </a:r>
          </a:p>
          <a:p>
            <a:endParaRPr lang="fr-CM" dirty="0"/>
          </a:p>
        </p:txBody>
      </p:sp>
      <p:sp>
        <p:nvSpPr>
          <p:cNvPr id="4" name="Espace réservé du numéro de diapositive 3">
            <a:extLst>
              <a:ext uri="{FF2B5EF4-FFF2-40B4-BE49-F238E27FC236}">
                <a16:creationId xmlns:a16="http://schemas.microsoft.com/office/drawing/2014/main" id="{4DEF91DB-BF46-FA9C-BD4D-8D495815BE1A}"/>
              </a:ext>
            </a:extLst>
          </p:cNvPr>
          <p:cNvSpPr>
            <a:spLocks noGrp="1"/>
          </p:cNvSpPr>
          <p:nvPr>
            <p:ph type="sldNum" sz="quarter" idx="12"/>
          </p:nvPr>
        </p:nvSpPr>
        <p:spPr/>
        <p:txBody>
          <a:bodyPr/>
          <a:lstStyle/>
          <a:p>
            <a:fld id="{50329EA8-8C90-4CAA-9163-4949894D27F2}" type="slidenum">
              <a:rPr lang="en-CM" smtClean="0"/>
              <a:t>16</a:t>
            </a:fld>
            <a:endParaRPr lang="en-CM" dirty="0"/>
          </a:p>
        </p:txBody>
      </p:sp>
      <p:pic>
        <p:nvPicPr>
          <p:cNvPr id="5" name="Image 4">
            <a:extLst>
              <a:ext uri="{FF2B5EF4-FFF2-40B4-BE49-F238E27FC236}">
                <a16:creationId xmlns:a16="http://schemas.microsoft.com/office/drawing/2014/main" id="{A4818DFC-C582-92BD-B2A4-F34A6DD564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77144" y="2882299"/>
            <a:ext cx="3661699" cy="2746024"/>
          </a:xfrm>
          <a:prstGeom prst="rect">
            <a:avLst/>
          </a:prstGeom>
        </p:spPr>
      </p:pic>
    </p:spTree>
    <p:extLst>
      <p:ext uri="{BB962C8B-B14F-4D97-AF65-F5344CB8AC3E}">
        <p14:creationId xmlns:p14="http://schemas.microsoft.com/office/powerpoint/2010/main" val="13719739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1D117D-C41D-C6B1-120C-54864599C92C}"/>
              </a:ext>
            </a:extLst>
          </p:cNvPr>
          <p:cNvSpPr>
            <a:spLocks noGrp="1"/>
          </p:cNvSpPr>
          <p:nvPr>
            <p:ph type="title"/>
          </p:nvPr>
        </p:nvSpPr>
        <p:spPr/>
        <p:txBody>
          <a:bodyPr/>
          <a:lstStyle/>
          <a:p>
            <a:pPr algn="ctr"/>
            <a:r>
              <a:rPr lang="fr-FR" u="sng" dirty="0">
                <a:effectLst>
                  <a:outerShdw blurRad="38100" dist="38100" dir="2700000" algn="tl">
                    <a:srgbClr val="000000">
                      <a:alpha val="43137"/>
                    </a:srgbClr>
                  </a:outerShdw>
                </a:effectLst>
              </a:rPr>
              <a:t>MATERIAUX</a:t>
            </a:r>
            <a:endParaRPr lang="fr-CM" u="sng" dirty="0">
              <a:effectLst>
                <a:outerShdw blurRad="38100" dist="38100" dir="2700000" algn="tl">
                  <a:srgbClr val="000000">
                    <a:alpha val="43137"/>
                  </a:srgbClr>
                </a:outerShdw>
              </a:effectLst>
            </a:endParaRPr>
          </a:p>
        </p:txBody>
      </p:sp>
      <p:sp>
        <p:nvSpPr>
          <p:cNvPr id="4" name="Espace réservé du numéro de diapositive 3">
            <a:extLst>
              <a:ext uri="{FF2B5EF4-FFF2-40B4-BE49-F238E27FC236}">
                <a16:creationId xmlns:a16="http://schemas.microsoft.com/office/drawing/2014/main" id="{F35CDA84-6B42-B8F6-0C48-F3C5318070F5}"/>
              </a:ext>
            </a:extLst>
          </p:cNvPr>
          <p:cNvSpPr>
            <a:spLocks noGrp="1"/>
          </p:cNvSpPr>
          <p:nvPr>
            <p:ph type="sldNum" sz="quarter" idx="12"/>
          </p:nvPr>
        </p:nvSpPr>
        <p:spPr/>
        <p:txBody>
          <a:bodyPr/>
          <a:lstStyle/>
          <a:p>
            <a:fld id="{50329EA8-8C90-4CAA-9163-4949894D27F2}" type="slidenum">
              <a:rPr lang="en-CM" smtClean="0"/>
              <a:t>17</a:t>
            </a:fld>
            <a:endParaRPr lang="en-CM" dirty="0"/>
          </a:p>
        </p:txBody>
      </p:sp>
      <p:pic>
        <p:nvPicPr>
          <p:cNvPr id="12" name="Espace réservé du contenu 11">
            <a:extLst>
              <a:ext uri="{FF2B5EF4-FFF2-40B4-BE49-F238E27FC236}">
                <a16:creationId xmlns:a16="http://schemas.microsoft.com/office/drawing/2014/main" id="{D95E058B-55D4-C242-0E05-260F0DB5FED6}"/>
              </a:ext>
            </a:extLst>
          </p:cNvPr>
          <p:cNvPicPr>
            <a:picLocks noGrp="1" noChangeAspect="1"/>
          </p:cNvPicPr>
          <p:nvPr>
            <p:ph idx="1"/>
          </p:nvPr>
        </p:nvPicPr>
        <p:blipFill>
          <a:blip r:embed="rId2"/>
          <a:stretch>
            <a:fillRect/>
          </a:stretch>
        </p:blipFill>
        <p:spPr>
          <a:xfrm>
            <a:off x="3823855" y="2016125"/>
            <a:ext cx="4269970" cy="4094824"/>
          </a:xfrm>
        </p:spPr>
      </p:pic>
    </p:spTree>
    <p:extLst>
      <p:ext uri="{BB962C8B-B14F-4D97-AF65-F5344CB8AC3E}">
        <p14:creationId xmlns:p14="http://schemas.microsoft.com/office/powerpoint/2010/main" val="1240697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78169-F5C6-1C16-213E-26F02BDD5F5F}"/>
              </a:ext>
            </a:extLst>
          </p:cNvPr>
          <p:cNvSpPr>
            <a:spLocks noGrp="1"/>
          </p:cNvSpPr>
          <p:nvPr>
            <p:ph type="ctrTitle"/>
          </p:nvPr>
        </p:nvSpPr>
        <p:spPr>
          <a:xfrm>
            <a:off x="1438275" y="3654955"/>
            <a:ext cx="9448800" cy="1825096"/>
          </a:xfrm>
        </p:spPr>
        <p:txBody>
          <a:bodyPr/>
          <a:lstStyle/>
          <a:p>
            <a:pPr algn="ctr"/>
            <a:r>
              <a:rPr lang="en-US" b="1" dirty="0">
                <a:ln w="6600">
                  <a:solidFill>
                    <a:schemeClr val="accent2"/>
                  </a:solidFill>
                  <a:prstDash val="solid"/>
                </a:ln>
                <a:solidFill>
                  <a:srgbClr val="FFFFFF"/>
                </a:solidFill>
                <a:effectLst>
                  <a:outerShdw dist="38100" dir="2700000" algn="tl" rotWithShape="0">
                    <a:schemeClr val="accent2"/>
                  </a:outerShdw>
                </a:effectLst>
              </a:rPr>
              <a:t>EEE</a:t>
            </a:r>
            <a:endParaRPr lang="en-CM" dirty="0"/>
          </a:p>
        </p:txBody>
      </p:sp>
      <p:sp>
        <p:nvSpPr>
          <p:cNvPr id="5" name="Slide Number Placeholder 4">
            <a:extLst>
              <a:ext uri="{FF2B5EF4-FFF2-40B4-BE49-F238E27FC236}">
                <a16:creationId xmlns:a16="http://schemas.microsoft.com/office/drawing/2014/main" id="{3F30316B-2AB1-5BA8-0B39-19D1AA191679}"/>
              </a:ext>
            </a:extLst>
          </p:cNvPr>
          <p:cNvSpPr>
            <a:spLocks noGrp="1"/>
          </p:cNvSpPr>
          <p:nvPr>
            <p:ph type="sldNum" sz="quarter" idx="12"/>
          </p:nvPr>
        </p:nvSpPr>
        <p:spPr/>
        <p:txBody>
          <a:bodyPr/>
          <a:lstStyle/>
          <a:p>
            <a:fld id="{50329EA8-8C90-4CAA-9163-4949894D27F2}" type="slidenum">
              <a:rPr lang="en-CM" smtClean="0"/>
              <a:t>18</a:t>
            </a:fld>
            <a:endParaRPr lang="en-CM" dirty="0"/>
          </a:p>
        </p:txBody>
      </p:sp>
      <p:sp>
        <p:nvSpPr>
          <p:cNvPr id="7" name="Scroll: Horizontal 6">
            <a:extLst>
              <a:ext uri="{FF2B5EF4-FFF2-40B4-BE49-F238E27FC236}">
                <a16:creationId xmlns:a16="http://schemas.microsoft.com/office/drawing/2014/main" id="{9506593F-AFFF-56C3-E37B-EA11F6B60D13}"/>
              </a:ext>
            </a:extLst>
          </p:cNvPr>
          <p:cNvSpPr/>
          <p:nvPr/>
        </p:nvSpPr>
        <p:spPr>
          <a:xfrm>
            <a:off x="3359537" y="5480051"/>
            <a:ext cx="6007487" cy="697725"/>
          </a:xfrm>
          <a:prstGeom prst="horizontalScroll">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https://prezi.com/view/VlpyWQpr5xg4YF2C9p2m/</a:t>
            </a:r>
            <a:endParaRPr lang="en-CM" dirty="0"/>
          </a:p>
        </p:txBody>
      </p:sp>
      <p:pic>
        <p:nvPicPr>
          <p:cNvPr id="9" name="Picture 8">
            <a:extLst>
              <a:ext uri="{FF2B5EF4-FFF2-40B4-BE49-F238E27FC236}">
                <a16:creationId xmlns:a16="http://schemas.microsoft.com/office/drawing/2014/main" id="{ABD353F7-C40D-C2E4-9F62-E82287E4E3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0463" y="677579"/>
            <a:ext cx="7876561" cy="3379899"/>
          </a:xfrm>
          <a:prstGeom prst="rect">
            <a:avLst/>
          </a:prstGeom>
        </p:spPr>
      </p:pic>
    </p:spTree>
    <p:extLst>
      <p:ext uri="{BB962C8B-B14F-4D97-AF65-F5344CB8AC3E}">
        <p14:creationId xmlns:p14="http://schemas.microsoft.com/office/powerpoint/2010/main" val="22869248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78169-F5C6-1C16-213E-26F02BDD5F5F}"/>
              </a:ext>
            </a:extLst>
          </p:cNvPr>
          <p:cNvSpPr>
            <a:spLocks noGrp="1"/>
          </p:cNvSpPr>
          <p:nvPr>
            <p:ph type="ctrTitle"/>
          </p:nvPr>
        </p:nvSpPr>
        <p:spPr>
          <a:xfrm>
            <a:off x="1438275" y="3654955"/>
            <a:ext cx="9448800" cy="1825096"/>
          </a:xfrm>
        </p:spPr>
        <p:txBody>
          <a:bodyPr/>
          <a:lstStyle/>
          <a:p>
            <a:pPr algn="ctr"/>
            <a:r>
              <a:rPr lang="en-US" b="1" dirty="0">
                <a:ln w="6600">
                  <a:solidFill>
                    <a:schemeClr val="accent2"/>
                  </a:solidFill>
                  <a:prstDash val="solid"/>
                </a:ln>
                <a:solidFill>
                  <a:srgbClr val="FFFFFF"/>
                </a:solidFill>
                <a:effectLst>
                  <a:outerShdw dist="38100" dir="2700000" algn="tl" rotWithShape="0">
                    <a:schemeClr val="accent2"/>
                  </a:outerShdw>
                </a:effectLst>
              </a:rPr>
              <a:t>MIA</a:t>
            </a:r>
            <a:endParaRPr lang="en-CM" dirty="0"/>
          </a:p>
        </p:txBody>
      </p:sp>
      <p:pic>
        <p:nvPicPr>
          <p:cNvPr id="4" name="image14.gif">
            <a:extLst>
              <a:ext uri="{FF2B5EF4-FFF2-40B4-BE49-F238E27FC236}">
                <a16:creationId xmlns:a16="http://schemas.microsoft.com/office/drawing/2014/main" id="{5AB3BE52-F09D-F122-55F6-30A7E69C996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a:xfrm>
            <a:off x="2487295" y="256540"/>
            <a:ext cx="5731510" cy="3087370"/>
          </a:xfrm>
          <a:prstGeom prst="rect">
            <a:avLst/>
          </a:prstGeom>
          <a:ln/>
        </p:spPr>
      </p:pic>
      <p:sp>
        <p:nvSpPr>
          <p:cNvPr id="5" name="Slide Number Placeholder 4">
            <a:extLst>
              <a:ext uri="{FF2B5EF4-FFF2-40B4-BE49-F238E27FC236}">
                <a16:creationId xmlns:a16="http://schemas.microsoft.com/office/drawing/2014/main" id="{3F30316B-2AB1-5BA8-0B39-19D1AA191679}"/>
              </a:ext>
            </a:extLst>
          </p:cNvPr>
          <p:cNvSpPr>
            <a:spLocks noGrp="1"/>
          </p:cNvSpPr>
          <p:nvPr>
            <p:ph type="sldNum" sz="quarter" idx="12"/>
          </p:nvPr>
        </p:nvSpPr>
        <p:spPr/>
        <p:txBody>
          <a:bodyPr/>
          <a:lstStyle/>
          <a:p>
            <a:fld id="{50329EA8-8C90-4CAA-9163-4949894D27F2}" type="slidenum">
              <a:rPr lang="en-CM" smtClean="0"/>
              <a:t>19</a:t>
            </a:fld>
            <a:endParaRPr lang="en-CM" dirty="0"/>
          </a:p>
        </p:txBody>
      </p:sp>
    </p:spTree>
    <p:extLst>
      <p:ext uri="{BB962C8B-B14F-4D97-AF65-F5344CB8AC3E}">
        <p14:creationId xmlns:p14="http://schemas.microsoft.com/office/powerpoint/2010/main" val="32588107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3A9A9-E2EA-7A90-8EC0-426C3CEED215}"/>
              </a:ext>
            </a:extLst>
          </p:cNvPr>
          <p:cNvSpPr>
            <a:spLocks noGrp="1"/>
          </p:cNvSpPr>
          <p:nvPr>
            <p:ph type="title"/>
          </p:nvPr>
        </p:nvSpPr>
        <p:spPr/>
        <p:txBody>
          <a:bodyPr/>
          <a:lstStyle/>
          <a:p>
            <a:pPr algn="ctr"/>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GROUPE 8</a:t>
            </a:r>
            <a:endParaRPr lang="en-CM"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230C9D37-751B-E953-B47D-091F2C87A338}"/>
              </a:ext>
            </a:extLst>
          </p:cNvPr>
          <p:cNvSpPr>
            <a:spLocks noGrp="1" noChangeArrowheads="1"/>
          </p:cNvSpPr>
          <p:nvPr>
            <p:ph idx="1"/>
          </p:nvPr>
        </p:nvSpPr>
        <p:spPr bwMode="auto">
          <a:xfrm>
            <a:off x="1534696" y="2992312"/>
            <a:ext cx="8542754"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CM"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MEZATIO KENFACK GUISELAINE</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CM"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YEPSI ANGE YVANA</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CM"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AYENG OWONO GLADYS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CM"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DJIENTCHEU DJOKM MEGANE</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CM"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KAPNANG KETCHEUZEU JOHAN LAEL</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CM"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SOP COLMAR</a:t>
            </a:r>
            <a:endParaRPr kumimoji="0" lang="en-US" altLang="en-CM" sz="3200" b="0" i="0" u="none" strike="noStrike" cap="none" normalizeH="0" baseline="0" dirty="0">
              <a:ln>
                <a:noFill/>
              </a:ln>
              <a:solidFill>
                <a:schemeClr val="tx1"/>
              </a:solidFill>
              <a:effectLst/>
              <a:latin typeface="Arial" panose="020B0604020202020204" pitchFamily="34" charset="0"/>
            </a:endParaRPr>
          </a:p>
        </p:txBody>
      </p:sp>
      <p:sp>
        <p:nvSpPr>
          <p:cNvPr id="5" name="Slide Number Placeholder 4">
            <a:extLst>
              <a:ext uri="{FF2B5EF4-FFF2-40B4-BE49-F238E27FC236}">
                <a16:creationId xmlns:a16="http://schemas.microsoft.com/office/drawing/2014/main" id="{DCBE2A60-E73D-AFBF-C9D1-5013A2188623}"/>
              </a:ext>
            </a:extLst>
          </p:cNvPr>
          <p:cNvSpPr>
            <a:spLocks noGrp="1"/>
          </p:cNvSpPr>
          <p:nvPr>
            <p:ph type="sldNum" sz="quarter" idx="12"/>
          </p:nvPr>
        </p:nvSpPr>
        <p:spPr/>
        <p:txBody>
          <a:bodyPr/>
          <a:lstStyle/>
          <a:p>
            <a:fld id="{50329EA8-8C90-4CAA-9163-4949894D27F2}" type="slidenum">
              <a:rPr lang="en-CM" smtClean="0"/>
              <a:t>2</a:t>
            </a:fld>
            <a:endParaRPr lang="en-CM" dirty="0"/>
          </a:p>
        </p:txBody>
      </p:sp>
    </p:spTree>
    <p:extLst>
      <p:ext uri="{BB962C8B-B14F-4D97-AF65-F5344CB8AC3E}">
        <p14:creationId xmlns:p14="http://schemas.microsoft.com/office/powerpoint/2010/main" val="416462358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1000"/>
                                        <p:tgtEl>
                                          <p:spTgt spid="4">
                                            <p:txEl>
                                              <p:pRg st="1" end="1"/>
                                            </p:txEl>
                                          </p:spTgt>
                                        </p:tgtEl>
                                      </p:cBhvr>
                                    </p:animEffect>
                                    <p:anim calcmode="lin" valueType="num">
                                      <p:cBhvr>
                                        <p:cTn id="13"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1000"/>
                                        <p:tgtEl>
                                          <p:spTgt spid="4">
                                            <p:txEl>
                                              <p:pRg st="2" end="2"/>
                                            </p:txEl>
                                          </p:spTgt>
                                        </p:tgtEl>
                                      </p:cBhvr>
                                    </p:animEffect>
                                    <p:anim calcmode="lin" valueType="num">
                                      <p:cBhvr>
                                        <p:cTn id="18"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4">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1000"/>
                                        <p:tgtEl>
                                          <p:spTgt spid="4">
                                            <p:txEl>
                                              <p:pRg st="3" end="3"/>
                                            </p:txEl>
                                          </p:spTgt>
                                        </p:tgtEl>
                                      </p:cBhvr>
                                    </p:animEffect>
                                    <p:anim calcmode="lin" valueType="num">
                                      <p:cBhvr>
                                        <p:cTn id="23"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1000"/>
                                        <p:tgtEl>
                                          <p:spTgt spid="4">
                                            <p:txEl>
                                              <p:pRg st="4" end="4"/>
                                            </p:txEl>
                                          </p:spTgt>
                                        </p:tgtEl>
                                      </p:cBhvr>
                                    </p:animEffect>
                                    <p:anim calcmode="lin" valueType="num">
                                      <p:cBhvr>
                                        <p:cTn id="28"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4">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1000"/>
                                        <p:tgtEl>
                                          <p:spTgt spid="4">
                                            <p:txEl>
                                              <p:pRg st="5" end="5"/>
                                            </p:txEl>
                                          </p:spTgt>
                                        </p:tgtEl>
                                      </p:cBhvr>
                                    </p:animEffect>
                                    <p:anim calcmode="lin" valueType="num">
                                      <p:cBhvr>
                                        <p:cTn id="33"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CBF04-1AD9-1FCD-B362-D8318E95AAE3}"/>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NOTION</a:t>
            </a:r>
            <a:endParaRPr lang="en-CM" u="sng" dirty="0">
              <a:effectLst>
                <a:outerShdw blurRad="38100" dist="38100" dir="2700000" algn="tl">
                  <a:srgbClr val="000000">
                    <a:alpha val="43137"/>
                  </a:srgbClr>
                </a:outerShdw>
              </a:effectLst>
            </a:endParaRPr>
          </a:p>
        </p:txBody>
      </p:sp>
      <p:graphicFrame>
        <p:nvGraphicFramePr>
          <p:cNvPr id="4" name="Content Placeholder 3">
            <a:extLst>
              <a:ext uri="{FF2B5EF4-FFF2-40B4-BE49-F238E27FC236}">
                <a16:creationId xmlns:a16="http://schemas.microsoft.com/office/drawing/2014/main" id="{4FAB3AF6-96A3-CD4D-FE71-B9C3F7AC19D7}"/>
              </a:ext>
            </a:extLst>
          </p:cNvPr>
          <p:cNvGraphicFramePr>
            <a:graphicFrameLocks noGrp="1"/>
          </p:cNvGraphicFramePr>
          <p:nvPr>
            <p:ph idx="1"/>
            <p:extLst>
              <p:ext uri="{D42A27DB-BD31-4B8C-83A1-F6EECF244321}">
                <p14:modId xmlns:p14="http://schemas.microsoft.com/office/powerpoint/2010/main" val="1332152591"/>
              </p:ext>
            </p:extLst>
          </p:nvPr>
        </p:nvGraphicFramePr>
        <p:xfrm>
          <a:off x="2390774" y="2409825"/>
          <a:ext cx="8664575" cy="2486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a:extLst>
              <a:ext uri="{FF2B5EF4-FFF2-40B4-BE49-F238E27FC236}">
                <a16:creationId xmlns:a16="http://schemas.microsoft.com/office/drawing/2014/main" id="{FBF25B6E-0BE2-3B6F-26A5-2988CA6B2E4D}"/>
              </a:ext>
            </a:extLst>
          </p:cNvPr>
          <p:cNvSpPr>
            <a:spLocks noGrp="1"/>
          </p:cNvSpPr>
          <p:nvPr>
            <p:ph type="sldNum" sz="quarter" idx="12"/>
          </p:nvPr>
        </p:nvSpPr>
        <p:spPr/>
        <p:txBody>
          <a:bodyPr/>
          <a:lstStyle/>
          <a:p>
            <a:fld id="{50329EA8-8C90-4CAA-9163-4949894D27F2}" type="slidenum">
              <a:rPr lang="en-CM" smtClean="0"/>
              <a:t>20</a:t>
            </a:fld>
            <a:endParaRPr lang="en-CM" dirty="0"/>
          </a:p>
        </p:txBody>
      </p:sp>
    </p:spTree>
    <p:extLst>
      <p:ext uri="{BB962C8B-B14F-4D97-AF65-F5344CB8AC3E}">
        <p14:creationId xmlns:p14="http://schemas.microsoft.com/office/powerpoint/2010/main" val="4272396242"/>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BB1BC-00FD-03E6-745E-FBAB88636033}"/>
              </a:ext>
            </a:extLst>
          </p:cNvPr>
          <p:cNvSpPr>
            <a:spLocks noGrp="1"/>
          </p:cNvSpPr>
          <p:nvPr>
            <p:ph type="title"/>
          </p:nvPr>
        </p:nvSpPr>
        <p:spPr/>
        <p:txBody>
          <a:bodyPr/>
          <a:lstStyle/>
          <a:p>
            <a:pPr algn="ctr"/>
            <a:r>
              <a:rPr lang="fr-CM" u="sng" dirty="0">
                <a:effectLst>
                  <a:outerShdw blurRad="38100" dist="38100" dir="2700000" algn="tl">
                    <a:srgbClr val="000000">
                      <a:alpha val="43137"/>
                    </a:srgbClr>
                  </a:outerShdw>
                </a:effectLst>
              </a:rPr>
              <a:t>OBJECTIFS</a:t>
            </a:r>
          </a:p>
        </p:txBody>
      </p:sp>
      <p:graphicFrame>
        <p:nvGraphicFramePr>
          <p:cNvPr id="4" name="Content Placeholder 3">
            <a:extLst>
              <a:ext uri="{FF2B5EF4-FFF2-40B4-BE49-F238E27FC236}">
                <a16:creationId xmlns:a16="http://schemas.microsoft.com/office/drawing/2014/main" id="{C56D85E2-B6C9-E474-097B-C36706FD826B}"/>
              </a:ext>
            </a:extLst>
          </p:cNvPr>
          <p:cNvGraphicFramePr>
            <a:graphicFrameLocks noGrp="1"/>
          </p:cNvGraphicFramePr>
          <p:nvPr>
            <p:ph idx="1"/>
            <p:extLst>
              <p:ext uri="{D42A27DB-BD31-4B8C-83A1-F6EECF244321}">
                <p14:modId xmlns:p14="http://schemas.microsoft.com/office/powerpoint/2010/main" val="1348232043"/>
              </p:ext>
            </p:extLst>
          </p:nvPr>
        </p:nvGraphicFramePr>
        <p:xfrm>
          <a:off x="1535113" y="2016125"/>
          <a:ext cx="9520237" cy="34496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DEB5154B-C25B-488C-BFF2-F6BBDDC5F289}"/>
              </a:ext>
            </a:extLst>
          </p:cNvPr>
          <p:cNvSpPr/>
          <p:nvPr/>
        </p:nvSpPr>
        <p:spPr>
          <a:xfrm rot="2556145">
            <a:off x="3843568" y="1892434"/>
            <a:ext cx="198282" cy="2485269"/>
          </a:xfrm>
          <a:prstGeom prst="rect">
            <a:avLst/>
          </a:prstGeom>
          <a:solidFill>
            <a:srgbClr val="5FA534">
              <a:alpha val="4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M" dirty="0"/>
          </a:p>
        </p:txBody>
      </p:sp>
      <p:sp>
        <p:nvSpPr>
          <p:cNvPr id="6" name="Rectangle 5">
            <a:extLst>
              <a:ext uri="{FF2B5EF4-FFF2-40B4-BE49-F238E27FC236}">
                <a16:creationId xmlns:a16="http://schemas.microsoft.com/office/drawing/2014/main" id="{88D7F906-DB97-172B-C0F7-E11682C58416}"/>
              </a:ext>
            </a:extLst>
          </p:cNvPr>
          <p:cNvSpPr/>
          <p:nvPr/>
        </p:nvSpPr>
        <p:spPr>
          <a:xfrm rot="18621229">
            <a:off x="3784144" y="1882696"/>
            <a:ext cx="198282" cy="2485269"/>
          </a:xfrm>
          <a:prstGeom prst="rect">
            <a:avLst/>
          </a:prstGeom>
          <a:solidFill>
            <a:srgbClr val="5FA534">
              <a:alpha val="4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CM" dirty="0"/>
          </a:p>
        </p:txBody>
      </p:sp>
      <p:sp>
        <p:nvSpPr>
          <p:cNvPr id="7" name="Slide Number Placeholder 6">
            <a:extLst>
              <a:ext uri="{FF2B5EF4-FFF2-40B4-BE49-F238E27FC236}">
                <a16:creationId xmlns:a16="http://schemas.microsoft.com/office/drawing/2014/main" id="{793473A6-4FC9-3AB5-699C-D0CA9F22C22E}"/>
              </a:ext>
            </a:extLst>
          </p:cNvPr>
          <p:cNvSpPr>
            <a:spLocks noGrp="1"/>
          </p:cNvSpPr>
          <p:nvPr>
            <p:ph type="sldNum" sz="quarter" idx="12"/>
          </p:nvPr>
        </p:nvSpPr>
        <p:spPr/>
        <p:txBody>
          <a:bodyPr/>
          <a:lstStyle/>
          <a:p>
            <a:fld id="{50329EA8-8C90-4CAA-9163-4949894D27F2}" type="slidenum">
              <a:rPr lang="en-CM" smtClean="0"/>
              <a:t>21</a:t>
            </a:fld>
            <a:endParaRPr lang="en-CM" dirty="0"/>
          </a:p>
        </p:txBody>
      </p:sp>
    </p:spTree>
    <p:extLst>
      <p:ext uri="{BB962C8B-B14F-4D97-AF65-F5344CB8AC3E}">
        <p14:creationId xmlns:p14="http://schemas.microsoft.com/office/powerpoint/2010/main" val="3096860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FF67C-7BCA-4149-5EBD-3180C630CCC1}"/>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OBJECTIFS</a:t>
            </a:r>
            <a:endParaRPr lang="en-CM" u="sng" dirty="0">
              <a:effectLst>
                <a:outerShdw blurRad="38100" dist="38100" dir="2700000" algn="tl">
                  <a:srgbClr val="000000">
                    <a:alpha val="43137"/>
                  </a:srgbClr>
                </a:outerShdw>
              </a:effectLst>
            </a:endParaRPr>
          </a:p>
        </p:txBody>
      </p:sp>
      <p:graphicFrame>
        <p:nvGraphicFramePr>
          <p:cNvPr id="4" name="Content Placeholder 3">
            <a:extLst>
              <a:ext uri="{FF2B5EF4-FFF2-40B4-BE49-F238E27FC236}">
                <a16:creationId xmlns:a16="http://schemas.microsoft.com/office/drawing/2014/main" id="{1191F570-4B98-5A76-A770-0E1D03CD4EDD}"/>
              </a:ext>
            </a:extLst>
          </p:cNvPr>
          <p:cNvGraphicFramePr>
            <a:graphicFrameLocks noGrp="1"/>
          </p:cNvGraphicFramePr>
          <p:nvPr>
            <p:ph idx="1"/>
            <p:extLst>
              <p:ext uri="{D42A27DB-BD31-4B8C-83A1-F6EECF244321}">
                <p14:modId xmlns:p14="http://schemas.microsoft.com/office/powerpoint/2010/main" val="2351652876"/>
              </p:ext>
            </p:extLst>
          </p:nvPr>
        </p:nvGraphicFramePr>
        <p:xfrm>
          <a:off x="869795" y="1940313"/>
          <a:ext cx="10185555" cy="41131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Rectangle 12">
            <a:extLst>
              <a:ext uri="{FF2B5EF4-FFF2-40B4-BE49-F238E27FC236}">
                <a16:creationId xmlns:a16="http://schemas.microsoft.com/office/drawing/2014/main" id="{B15D9F75-7193-94C4-74F7-A5EB87166223}"/>
              </a:ext>
            </a:extLst>
          </p:cNvPr>
          <p:cNvSpPr/>
          <p:nvPr/>
        </p:nvSpPr>
        <p:spPr>
          <a:xfrm>
            <a:off x="2943922" y="5051503"/>
            <a:ext cx="256477" cy="61332"/>
          </a:xfrm>
          <a:prstGeom prst="rect">
            <a:avLst/>
          </a:prstGeom>
          <a:ln/>
          <a:effectLst>
            <a:outerShdw blurRad="50800" dist="38100" dir="2700000" algn="tl" rotWithShape="0">
              <a:prstClr val="black">
                <a:alpha val="40000"/>
              </a:prstClr>
            </a:outerShdw>
          </a:effectLst>
          <a:scene3d>
            <a:camera prst="orthographicFront"/>
            <a:lightRig rig="threePt" dir="t"/>
          </a:scene3d>
          <a:sp3d>
            <a:bevelT/>
          </a:sp3d>
        </p:spPr>
        <p:style>
          <a:lnRef idx="1">
            <a:schemeClr val="accent1"/>
          </a:lnRef>
          <a:fillRef idx="2">
            <a:schemeClr val="accent1"/>
          </a:fillRef>
          <a:effectRef idx="1">
            <a:schemeClr val="accent1"/>
          </a:effectRef>
          <a:fontRef idx="minor">
            <a:schemeClr val="dk1"/>
          </a:fontRef>
        </p:style>
        <p:txBody>
          <a:bodyPr rtlCol="0" anchor="ctr"/>
          <a:lstStyle/>
          <a:p>
            <a:pPr algn="ctr"/>
            <a:endParaRPr lang="en-CM" dirty="0"/>
          </a:p>
        </p:txBody>
      </p:sp>
      <p:sp>
        <p:nvSpPr>
          <p:cNvPr id="14" name="Slide Number Placeholder 13">
            <a:extLst>
              <a:ext uri="{FF2B5EF4-FFF2-40B4-BE49-F238E27FC236}">
                <a16:creationId xmlns:a16="http://schemas.microsoft.com/office/drawing/2014/main" id="{4D3ACEE0-05B7-825A-FDF6-7E2729EA2B93}"/>
              </a:ext>
            </a:extLst>
          </p:cNvPr>
          <p:cNvSpPr>
            <a:spLocks noGrp="1"/>
          </p:cNvSpPr>
          <p:nvPr>
            <p:ph type="sldNum" sz="quarter" idx="12"/>
          </p:nvPr>
        </p:nvSpPr>
        <p:spPr/>
        <p:txBody>
          <a:bodyPr/>
          <a:lstStyle/>
          <a:p>
            <a:fld id="{50329EA8-8C90-4CAA-9163-4949894D27F2}" type="slidenum">
              <a:rPr lang="en-CM" smtClean="0"/>
              <a:t>22</a:t>
            </a:fld>
            <a:endParaRPr lang="en-CM" dirty="0"/>
          </a:p>
        </p:txBody>
      </p:sp>
    </p:spTree>
    <p:extLst>
      <p:ext uri="{BB962C8B-B14F-4D97-AF65-F5344CB8AC3E}">
        <p14:creationId xmlns:p14="http://schemas.microsoft.com/office/powerpoint/2010/main" val="30738539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down)">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AFF91-B837-9F4D-47A0-47AF01BD11CC}"/>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DESCRIPTION</a:t>
            </a:r>
            <a:endParaRPr lang="en-CM" u="sng" dirty="0">
              <a:effectLst>
                <a:outerShdw blurRad="38100" dist="38100" dir="2700000" algn="tl">
                  <a:srgbClr val="000000">
                    <a:alpha val="43137"/>
                  </a:srgbClr>
                </a:outerShdw>
              </a:effectLst>
            </a:endParaRPr>
          </a:p>
        </p:txBody>
      </p:sp>
      <p:graphicFrame>
        <p:nvGraphicFramePr>
          <p:cNvPr id="8" name="Content Placeholder 7">
            <a:extLst>
              <a:ext uri="{FF2B5EF4-FFF2-40B4-BE49-F238E27FC236}">
                <a16:creationId xmlns:a16="http://schemas.microsoft.com/office/drawing/2014/main" id="{61DEE7B3-94E8-C58B-0082-3B19AAECE443}"/>
              </a:ext>
            </a:extLst>
          </p:cNvPr>
          <p:cNvGraphicFramePr>
            <a:graphicFrameLocks noGrp="1"/>
          </p:cNvGraphicFramePr>
          <p:nvPr>
            <p:ph idx="1"/>
            <p:extLst>
              <p:ext uri="{D42A27DB-BD31-4B8C-83A1-F6EECF244321}">
                <p14:modId xmlns:p14="http://schemas.microsoft.com/office/powerpoint/2010/main" val="1767459031"/>
              </p:ext>
            </p:extLst>
          </p:nvPr>
        </p:nvGraphicFramePr>
        <p:xfrm>
          <a:off x="1483113" y="2016125"/>
          <a:ext cx="9572238" cy="34496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Slide Number Placeholder 8">
            <a:extLst>
              <a:ext uri="{FF2B5EF4-FFF2-40B4-BE49-F238E27FC236}">
                <a16:creationId xmlns:a16="http://schemas.microsoft.com/office/drawing/2014/main" id="{409B1FEB-246B-3715-04EC-F2939D017B49}"/>
              </a:ext>
            </a:extLst>
          </p:cNvPr>
          <p:cNvSpPr>
            <a:spLocks noGrp="1"/>
          </p:cNvSpPr>
          <p:nvPr>
            <p:ph type="sldNum" sz="quarter" idx="12"/>
          </p:nvPr>
        </p:nvSpPr>
        <p:spPr/>
        <p:txBody>
          <a:bodyPr/>
          <a:lstStyle/>
          <a:p>
            <a:fld id="{50329EA8-8C90-4CAA-9163-4949894D27F2}" type="slidenum">
              <a:rPr lang="en-CM" smtClean="0"/>
              <a:t>23</a:t>
            </a:fld>
            <a:endParaRPr lang="en-CM" dirty="0"/>
          </a:p>
        </p:txBody>
      </p:sp>
    </p:spTree>
    <p:extLst>
      <p:ext uri="{BB962C8B-B14F-4D97-AF65-F5344CB8AC3E}">
        <p14:creationId xmlns:p14="http://schemas.microsoft.com/office/powerpoint/2010/main" val="36929395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5D5C2-8F37-69F6-F834-713D320ADCF0}"/>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LOGICIELS A TELECHARGER</a:t>
            </a:r>
            <a:endParaRPr lang="en-CM" u="sng" dirty="0">
              <a:effectLst>
                <a:outerShdw blurRad="38100" dist="38100" dir="2700000" algn="tl">
                  <a:srgbClr val="000000">
                    <a:alpha val="43137"/>
                  </a:srgbClr>
                </a:outerShdw>
              </a:effectLst>
            </a:endParaRPr>
          </a:p>
        </p:txBody>
      </p:sp>
      <p:graphicFrame>
        <p:nvGraphicFramePr>
          <p:cNvPr id="5" name="Content Placeholder 4">
            <a:extLst>
              <a:ext uri="{FF2B5EF4-FFF2-40B4-BE49-F238E27FC236}">
                <a16:creationId xmlns:a16="http://schemas.microsoft.com/office/drawing/2014/main" id="{EF7E8F27-2016-DCD3-583E-0D605D376D11}"/>
              </a:ext>
            </a:extLst>
          </p:cNvPr>
          <p:cNvGraphicFramePr>
            <a:graphicFrameLocks noGrp="1"/>
          </p:cNvGraphicFramePr>
          <p:nvPr>
            <p:ph idx="1"/>
            <p:extLst>
              <p:ext uri="{D42A27DB-BD31-4B8C-83A1-F6EECF244321}">
                <p14:modId xmlns:p14="http://schemas.microsoft.com/office/powerpoint/2010/main" val="1091065231"/>
              </p:ext>
            </p:extLst>
          </p:nvPr>
        </p:nvGraphicFramePr>
        <p:xfrm>
          <a:off x="2425302" y="1996068"/>
          <a:ext cx="7738946" cy="28658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00E82CB4-B091-8911-E13D-13C1B4E8A374}"/>
              </a:ext>
            </a:extLst>
          </p:cNvPr>
          <p:cNvSpPr>
            <a:spLocks noGrp="1"/>
          </p:cNvSpPr>
          <p:nvPr>
            <p:ph type="sldNum" sz="quarter" idx="12"/>
          </p:nvPr>
        </p:nvSpPr>
        <p:spPr/>
        <p:txBody>
          <a:bodyPr/>
          <a:lstStyle/>
          <a:p>
            <a:fld id="{50329EA8-8C90-4CAA-9163-4949894D27F2}" type="slidenum">
              <a:rPr lang="en-CM" smtClean="0"/>
              <a:t>24</a:t>
            </a:fld>
            <a:endParaRPr lang="en-CM" dirty="0"/>
          </a:p>
        </p:txBody>
      </p:sp>
    </p:spTree>
    <p:extLst>
      <p:ext uri="{BB962C8B-B14F-4D97-AF65-F5344CB8AC3E}">
        <p14:creationId xmlns:p14="http://schemas.microsoft.com/office/powerpoint/2010/main" val="3682310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6ECFA-BAA3-7AC8-C0AC-EFF15829EBC7}"/>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PROCESSUS</a:t>
            </a:r>
            <a:endParaRPr lang="en-CM" u="sng" dirty="0">
              <a:effectLst>
                <a:outerShdw blurRad="38100" dist="38100" dir="2700000" algn="tl">
                  <a:srgbClr val="000000">
                    <a:alpha val="43137"/>
                  </a:srgbClr>
                </a:outerShdw>
              </a:effectLst>
            </a:endParaRPr>
          </a:p>
        </p:txBody>
      </p:sp>
      <p:graphicFrame>
        <p:nvGraphicFramePr>
          <p:cNvPr id="6" name="Content Placeholder 5">
            <a:extLst>
              <a:ext uri="{FF2B5EF4-FFF2-40B4-BE49-F238E27FC236}">
                <a16:creationId xmlns:a16="http://schemas.microsoft.com/office/drawing/2014/main" id="{AE10705E-73F5-9331-EE31-7C3CD3E3FF06}"/>
              </a:ext>
            </a:extLst>
          </p:cNvPr>
          <p:cNvGraphicFramePr>
            <a:graphicFrameLocks noGrp="1"/>
          </p:cNvGraphicFramePr>
          <p:nvPr>
            <p:ph idx="1"/>
            <p:extLst>
              <p:ext uri="{D42A27DB-BD31-4B8C-83A1-F6EECF244321}">
                <p14:modId xmlns:p14="http://schemas.microsoft.com/office/powerpoint/2010/main" val="2978259345"/>
              </p:ext>
            </p:extLst>
          </p:nvPr>
        </p:nvGraphicFramePr>
        <p:xfrm>
          <a:off x="189571" y="1962614"/>
          <a:ext cx="11876049" cy="35906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90793006-AEE0-5B1D-556B-9FD6F46175AF}"/>
              </a:ext>
            </a:extLst>
          </p:cNvPr>
          <p:cNvSpPr>
            <a:spLocks noGrp="1"/>
          </p:cNvSpPr>
          <p:nvPr>
            <p:ph type="sldNum" sz="quarter" idx="12"/>
          </p:nvPr>
        </p:nvSpPr>
        <p:spPr/>
        <p:txBody>
          <a:bodyPr/>
          <a:lstStyle/>
          <a:p>
            <a:fld id="{50329EA8-8C90-4CAA-9163-4949894D27F2}" type="slidenum">
              <a:rPr lang="en-CM" smtClean="0"/>
              <a:t>25</a:t>
            </a:fld>
            <a:endParaRPr lang="en-CM" dirty="0"/>
          </a:p>
        </p:txBody>
      </p:sp>
    </p:spTree>
    <p:extLst>
      <p:ext uri="{BB962C8B-B14F-4D97-AF65-F5344CB8AC3E}">
        <p14:creationId xmlns:p14="http://schemas.microsoft.com/office/powerpoint/2010/main" val="5969761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72013-B85C-08A5-7239-A8B531BA4A8A}"/>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PROGRAMMATION</a:t>
            </a:r>
            <a:endParaRPr lang="en-CM" u="sng" dirty="0">
              <a:effectLst>
                <a:outerShdw blurRad="38100" dist="38100" dir="2700000" algn="tl">
                  <a:srgbClr val="000000">
                    <a:alpha val="43137"/>
                  </a:srgbClr>
                </a:outerShdw>
              </a:effectLst>
            </a:endParaRPr>
          </a:p>
        </p:txBody>
      </p:sp>
      <p:graphicFrame>
        <p:nvGraphicFramePr>
          <p:cNvPr id="6" name="Content Placeholder 5">
            <a:extLst>
              <a:ext uri="{FF2B5EF4-FFF2-40B4-BE49-F238E27FC236}">
                <a16:creationId xmlns:a16="http://schemas.microsoft.com/office/drawing/2014/main" id="{22D1A228-C865-E96A-63EC-24690384F7AF}"/>
              </a:ext>
            </a:extLst>
          </p:cNvPr>
          <p:cNvGraphicFramePr>
            <a:graphicFrameLocks noGrp="1"/>
          </p:cNvGraphicFramePr>
          <p:nvPr>
            <p:ph idx="1"/>
            <p:extLst>
              <p:ext uri="{D42A27DB-BD31-4B8C-83A1-F6EECF244321}">
                <p14:modId xmlns:p14="http://schemas.microsoft.com/office/powerpoint/2010/main" val="1644793193"/>
              </p:ext>
            </p:extLst>
          </p:nvPr>
        </p:nvGraphicFramePr>
        <p:xfrm>
          <a:off x="223024" y="2016125"/>
          <a:ext cx="11820293" cy="47192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B65BFF0A-9848-E967-BF3A-622BDF60AE69}"/>
              </a:ext>
            </a:extLst>
          </p:cNvPr>
          <p:cNvSpPr>
            <a:spLocks noGrp="1"/>
          </p:cNvSpPr>
          <p:nvPr>
            <p:ph type="sldNum" sz="quarter" idx="12"/>
          </p:nvPr>
        </p:nvSpPr>
        <p:spPr/>
        <p:txBody>
          <a:bodyPr/>
          <a:lstStyle/>
          <a:p>
            <a:fld id="{50329EA8-8C90-4CAA-9163-4949894D27F2}" type="slidenum">
              <a:rPr lang="en-CM" smtClean="0"/>
              <a:t>26</a:t>
            </a:fld>
            <a:endParaRPr lang="en-CM" dirty="0"/>
          </a:p>
        </p:txBody>
      </p:sp>
    </p:spTree>
    <p:extLst>
      <p:ext uri="{BB962C8B-B14F-4D97-AF65-F5344CB8AC3E}">
        <p14:creationId xmlns:p14="http://schemas.microsoft.com/office/powerpoint/2010/main" val="1039986285"/>
      </p:ext>
    </p:extLst>
  </p:cSld>
  <p:clrMapOvr>
    <a:masterClrMapping/>
  </p:clrMapOvr>
  <p:transition spd="slow">
    <p:cove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CA36A-CA1B-95E0-EB8D-140A206BEBFF}"/>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PROGRAMMATION</a:t>
            </a:r>
            <a:endParaRPr lang="en-CM" u="sng" dirty="0">
              <a:effectLst>
                <a:outerShdw blurRad="38100" dist="38100" dir="2700000" algn="tl">
                  <a:srgbClr val="000000">
                    <a:alpha val="43137"/>
                  </a:srgbClr>
                </a:outerShdw>
              </a:effectLst>
            </a:endParaRPr>
          </a:p>
        </p:txBody>
      </p:sp>
      <p:sp>
        <p:nvSpPr>
          <p:cNvPr id="4" name="Slide Number Placeholder 3">
            <a:extLst>
              <a:ext uri="{FF2B5EF4-FFF2-40B4-BE49-F238E27FC236}">
                <a16:creationId xmlns:a16="http://schemas.microsoft.com/office/drawing/2014/main" id="{B84A2224-A014-5FB2-FF61-CC9285333A7E}"/>
              </a:ext>
            </a:extLst>
          </p:cNvPr>
          <p:cNvSpPr>
            <a:spLocks noGrp="1"/>
          </p:cNvSpPr>
          <p:nvPr>
            <p:ph type="sldNum" sz="quarter" idx="12"/>
          </p:nvPr>
        </p:nvSpPr>
        <p:spPr/>
        <p:txBody>
          <a:bodyPr/>
          <a:lstStyle/>
          <a:p>
            <a:fld id="{50329EA8-8C90-4CAA-9163-4949894D27F2}" type="slidenum">
              <a:rPr lang="en-CM" smtClean="0"/>
              <a:t>27</a:t>
            </a:fld>
            <a:endParaRPr lang="en-CM" dirty="0"/>
          </a:p>
        </p:txBody>
      </p:sp>
      <p:pic>
        <p:nvPicPr>
          <p:cNvPr id="12" name="Content Placeholder 11">
            <a:extLst>
              <a:ext uri="{FF2B5EF4-FFF2-40B4-BE49-F238E27FC236}">
                <a16:creationId xmlns:a16="http://schemas.microsoft.com/office/drawing/2014/main" id="{A26B3747-2557-AC7D-C933-82670A4D6DC1}"/>
              </a:ext>
            </a:extLst>
          </p:cNvPr>
          <p:cNvPicPr>
            <a:picLocks noGrp="1" noChangeAspect="1"/>
          </p:cNvPicPr>
          <p:nvPr>
            <p:ph idx="1"/>
          </p:nvPr>
        </p:nvPicPr>
        <p:blipFill>
          <a:blip r:embed="rId2"/>
          <a:stretch>
            <a:fillRect/>
          </a:stretch>
        </p:blipFill>
        <p:spPr>
          <a:xfrm>
            <a:off x="1392889" y="2255380"/>
            <a:ext cx="4126965" cy="3476346"/>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14" name="Picture 13">
            <a:extLst>
              <a:ext uri="{FF2B5EF4-FFF2-40B4-BE49-F238E27FC236}">
                <a16:creationId xmlns:a16="http://schemas.microsoft.com/office/drawing/2014/main" id="{184250CB-E4FA-1289-3FF7-C35A2518378F}"/>
              </a:ext>
            </a:extLst>
          </p:cNvPr>
          <p:cNvPicPr>
            <a:picLocks noChangeAspect="1"/>
          </p:cNvPicPr>
          <p:nvPr/>
        </p:nvPicPr>
        <p:blipFill>
          <a:blip r:embed="rId3"/>
          <a:stretch>
            <a:fillRect/>
          </a:stretch>
        </p:blipFill>
        <p:spPr>
          <a:xfrm>
            <a:off x="6257197" y="1853754"/>
            <a:ext cx="4541914" cy="426757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15730574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4460F-968C-1742-5E51-C6773FE35175}"/>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SIMULATION</a:t>
            </a:r>
            <a:endParaRPr lang="en-CM" u="sng"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594EB2A7-083D-F466-DAF4-0D5B1DDCF033}"/>
              </a:ext>
            </a:extLst>
          </p:cNvPr>
          <p:cNvSpPr>
            <a:spLocks noGrp="1"/>
          </p:cNvSpPr>
          <p:nvPr>
            <p:ph idx="1"/>
          </p:nvPr>
        </p:nvSpPr>
        <p:spPr/>
        <p:txBody>
          <a:bodyPr/>
          <a:lstStyle/>
          <a:p>
            <a:pPr marL="0" indent="0">
              <a:buNone/>
            </a:pPr>
            <a:r>
              <a:rPr lang="en-US" dirty="0"/>
              <a:t>Nous </a:t>
            </a:r>
            <a:r>
              <a:rPr lang="fr-CM" dirty="0"/>
              <a:t>combinons</a:t>
            </a:r>
            <a:r>
              <a:rPr lang="en-US" dirty="0"/>
              <a:t> le code </a:t>
            </a:r>
            <a:r>
              <a:rPr lang="en-US" dirty="0" err="1"/>
              <a:t>hello_drone</a:t>
            </a:r>
            <a:r>
              <a:rPr lang="en-US" dirty="0"/>
              <a:t> et </a:t>
            </a:r>
            <a:r>
              <a:rPr lang="en-US" dirty="0" err="1"/>
              <a:t>simple_GOTO</a:t>
            </a:r>
            <a:r>
              <a:rPr lang="en-US" dirty="0"/>
              <a:t> </a:t>
            </a:r>
            <a:r>
              <a:rPr lang="en-US" dirty="0" err="1"/>
              <a:t>afin</a:t>
            </a:r>
            <a:r>
              <a:rPr lang="en-US" dirty="0"/>
              <a:t> de lancer </a:t>
            </a:r>
            <a:r>
              <a:rPr lang="en-US" dirty="0" err="1"/>
              <a:t>une</a:t>
            </a:r>
            <a:r>
              <a:rPr lang="en-US" dirty="0"/>
              <a:t> simulation. </a:t>
            </a:r>
            <a:r>
              <a:rPr lang="fr-CM" dirty="0"/>
              <a:t>Ceci</a:t>
            </a:r>
            <a:r>
              <a:rPr lang="en-US" dirty="0"/>
              <a:t> </a:t>
            </a:r>
            <a:r>
              <a:rPr lang="en-US" dirty="0" err="1"/>
              <a:t>est</a:t>
            </a:r>
            <a:r>
              <a:rPr lang="en-US" dirty="0"/>
              <a:t> </a:t>
            </a:r>
            <a:r>
              <a:rPr lang="en-US" dirty="0" err="1"/>
              <a:t>demontr</a:t>
            </a:r>
            <a:r>
              <a:rPr lang="fr-CM" dirty="0"/>
              <a:t>é</a:t>
            </a:r>
            <a:r>
              <a:rPr lang="en-US" dirty="0"/>
              <a:t> </a:t>
            </a:r>
            <a:r>
              <a:rPr lang="en-US" dirty="0" err="1"/>
              <a:t>si</a:t>
            </a:r>
            <a:r>
              <a:rPr lang="en-US" dirty="0"/>
              <a:t> dessous.</a:t>
            </a:r>
            <a:endParaRPr lang="en-CM" dirty="0"/>
          </a:p>
        </p:txBody>
      </p:sp>
      <p:sp>
        <p:nvSpPr>
          <p:cNvPr id="4" name="Slide Number Placeholder 3">
            <a:extLst>
              <a:ext uri="{FF2B5EF4-FFF2-40B4-BE49-F238E27FC236}">
                <a16:creationId xmlns:a16="http://schemas.microsoft.com/office/drawing/2014/main" id="{8849AE58-66B6-EEB9-ABFF-A425758C82A9}"/>
              </a:ext>
            </a:extLst>
          </p:cNvPr>
          <p:cNvSpPr>
            <a:spLocks noGrp="1"/>
          </p:cNvSpPr>
          <p:nvPr>
            <p:ph type="sldNum" sz="quarter" idx="12"/>
          </p:nvPr>
        </p:nvSpPr>
        <p:spPr/>
        <p:txBody>
          <a:bodyPr/>
          <a:lstStyle/>
          <a:p>
            <a:fld id="{50329EA8-8C90-4CAA-9163-4949894D27F2}" type="slidenum">
              <a:rPr lang="en-CM" smtClean="0"/>
              <a:t>28</a:t>
            </a:fld>
            <a:endParaRPr lang="en-CM" dirty="0"/>
          </a:p>
        </p:txBody>
      </p:sp>
    </p:spTree>
    <p:extLst>
      <p:ext uri="{BB962C8B-B14F-4D97-AF65-F5344CB8AC3E}">
        <p14:creationId xmlns:p14="http://schemas.microsoft.com/office/powerpoint/2010/main" val="1387505956"/>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78169-F5C6-1C16-213E-26F02BDD5F5F}"/>
              </a:ext>
            </a:extLst>
          </p:cNvPr>
          <p:cNvSpPr>
            <a:spLocks noGrp="1"/>
          </p:cNvSpPr>
          <p:nvPr>
            <p:ph type="ctrTitle"/>
          </p:nvPr>
        </p:nvSpPr>
        <p:spPr>
          <a:xfrm>
            <a:off x="1438275" y="3654955"/>
            <a:ext cx="9448800" cy="1825096"/>
          </a:xfrm>
        </p:spPr>
        <p:txBody>
          <a:bodyPr/>
          <a:lstStyle/>
          <a:p>
            <a:pPr algn="ctr"/>
            <a:r>
              <a:rPr lang="en-US" b="1" dirty="0">
                <a:ln w="6600">
                  <a:solidFill>
                    <a:schemeClr val="accent2"/>
                  </a:solidFill>
                  <a:prstDash val="solid"/>
                </a:ln>
                <a:solidFill>
                  <a:srgbClr val="FFFFFF"/>
                </a:solidFill>
                <a:effectLst>
                  <a:outerShdw dist="38100" dir="2700000" algn="tl" rotWithShape="0">
                    <a:schemeClr val="accent2"/>
                  </a:outerShdw>
                </a:effectLst>
              </a:rPr>
              <a:t>MEO</a:t>
            </a:r>
            <a:endParaRPr lang="en-CM" dirty="0"/>
          </a:p>
        </p:txBody>
      </p:sp>
      <p:pic>
        <p:nvPicPr>
          <p:cNvPr id="4" name="image14.gif">
            <a:extLst>
              <a:ext uri="{FF2B5EF4-FFF2-40B4-BE49-F238E27FC236}">
                <a16:creationId xmlns:a16="http://schemas.microsoft.com/office/drawing/2014/main" id="{5AB3BE52-F09D-F122-55F6-30A7E69C996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a:xfrm>
            <a:off x="2487295" y="256540"/>
            <a:ext cx="5731510" cy="3087370"/>
          </a:xfrm>
          <a:prstGeom prst="rect">
            <a:avLst/>
          </a:prstGeom>
          <a:ln/>
        </p:spPr>
      </p:pic>
      <p:sp>
        <p:nvSpPr>
          <p:cNvPr id="5" name="Slide Number Placeholder 4">
            <a:extLst>
              <a:ext uri="{FF2B5EF4-FFF2-40B4-BE49-F238E27FC236}">
                <a16:creationId xmlns:a16="http://schemas.microsoft.com/office/drawing/2014/main" id="{3F30316B-2AB1-5BA8-0B39-19D1AA191679}"/>
              </a:ext>
            </a:extLst>
          </p:cNvPr>
          <p:cNvSpPr>
            <a:spLocks noGrp="1"/>
          </p:cNvSpPr>
          <p:nvPr>
            <p:ph type="sldNum" sz="quarter" idx="12"/>
          </p:nvPr>
        </p:nvSpPr>
        <p:spPr/>
        <p:txBody>
          <a:bodyPr/>
          <a:lstStyle/>
          <a:p>
            <a:fld id="{50329EA8-8C90-4CAA-9163-4949894D27F2}" type="slidenum">
              <a:rPr lang="en-CM" smtClean="0"/>
              <a:t>29</a:t>
            </a:fld>
            <a:endParaRPr lang="en-CM" dirty="0"/>
          </a:p>
        </p:txBody>
      </p:sp>
    </p:spTree>
    <p:extLst>
      <p:ext uri="{BB962C8B-B14F-4D97-AF65-F5344CB8AC3E}">
        <p14:creationId xmlns:p14="http://schemas.microsoft.com/office/powerpoint/2010/main" val="148696398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B9AE4-1996-EE1E-D6EF-2A2E3B24636F}"/>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INTRODUCTION</a:t>
            </a:r>
            <a:endParaRPr lang="en-CM" u="sng" dirty="0">
              <a:effectLst>
                <a:outerShdw blurRad="38100" dist="38100" dir="2700000" algn="tl">
                  <a:srgbClr val="000000">
                    <a:alpha val="43137"/>
                  </a:srgbClr>
                </a:outerShdw>
              </a:effectLst>
            </a:endParaRPr>
          </a:p>
        </p:txBody>
      </p:sp>
      <p:sp>
        <p:nvSpPr>
          <p:cNvPr id="4" name="Slide Number Placeholder 3">
            <a:extLst>
              <a:ext uri="{FF2B5EF4-FFF2-40B4-BE49-F238E27FC236}">
                <a16:creationId xmlns:a16="http://schemas.microsoft.com/office/drawing/2014/main" id="{66D55B2F-4680-97DE-75A1-94C228F990CC}"/>
              </a:ext>
            </a:extLst>
          </p:cNvPr>
          <p:cNvSpPr>
            <a:spLocks noGrp="1"/>
          </p:cNvSpPr>
          <p:nvPr>
            <p:ph type="sldNum" sz="quarter" idx="12"/>
          </p:nvPr>
        </p:nvSpPr>
        <p:spPr/>
        <p:txBody>
          <a:bodyPr/>
          <a:lstStyle/>
          <a:p>
            <a:fld id="{50329EA8-8C90-4CAA-9163-4949894D27F2}" type="slidenum">
              <a:rPr lang="en-CM" smtClean="0"/>
              <a:t>3</a:t>
            </a:fld>
            <a:endParaRPr lang="en-CM" dirty="0"/>
          </a:p>
        </p:txBody>
      </p:sp>
      <p:sp>
        <p:nvSpPr>
          <p:cNvPr id="5" name="Ellipse 4">
            <a:extLst>
              <a:ext uri="{FF2B5EF4-FFF2-40B4-BE49-F238E27FC236}">
                <a16:creationId xmlns:a16="http://schemas.microsoft.com/office/drawing/2014/main" id="{A97B6886-D954-262F-975D-4A5DCA23106C}"/>
              </a:ext>
            </a:extLst>
          </p:cNvPr>
          <p:cNvSpPr/>
          <p:nvPr/>
        </p:nvSpPr>
        <p:spPr>
          <a:xfrm>
            <a:off x="3210791" y="2628900"/>
            <a:ext cx="1049482" cy="8001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MEO</a:t>
            </a:r>
            <a:endParaRPr lang="fr-CM" dirty="0"/>
          </a:p>
        </p:txBody>
      </p:sp>
      <p:sp>
        <p:nvSpPr>
          <p:cNvPr id="6" name="Ellipse 5">
            <a:extLst>
              <a:ext uri="{FF2B5EF4-FFF2-40B4-BE49-F238E27FC236}">
                <a16:creationId xmlns:a16="http://schemas.microsoft.com/office/drawing/2014/main" id="{6A475DE0-D56C-4FFE-BAC2-E311CB7108C0}"/>
              </a:ext>
            </a:extLst>
          </p:cNvPr>
          <p:cNvSpPr/>
          <p:nvPr/>
        </p:nvSpPr>
        <p:spPr>
          <a:xfrm>
            <a:off x="4853749" y="1995869"/>
            <a:ext cx="1049482" cy="8001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MEC</a:t>
            </a:r>
            <a:endParaRPr lang="fr-CM" dirty="0"/>
          </a:p>
        </p:txBody>
      </p:sp>
      <p:sp>
        <p:nvSpPr>
          <p:cNvPr id="7" name="Ellipse 6">
            <a:extLst>
              <a:ext uri="{FF2B5EF4-FFF2-40B4-BE49-F238E27FC236}">
                <a16:creationId xmlns:a16="http://schemas.microsoft.com/office/drawing/2014/main" id="{7EB5082C-9901-0250-0E19-FA4F8E81382D}"/>
              </a:ext>
            </a:extLst>
          </p:cNvPr>
          <p:cNvSpPr/>
          <p:nvPr/>
        </p:nvSpPr>
        <p:spPr>
          <a:xfrm>
            <a:off x="6096000" y="4042168"/>
            <a:ext cx="1049482" cy="8001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EEE</a:t>
            </a:r>
            <a:endParaRPr lang="fr-CM" dirty="0"/>
          </a:p>
        </p:txBody>
      </p:sp>
      <p:sp>
        <p:nvSpPr>
          <p:cNvPr id="8" name="Ellipse 7">
            <a:extLst>
              <a:ext uri="{FF2B5EF4-FFF2-40B4-BE49-F238E27FC236}">
                <a16:creationId xmlns:a16="http://schemas.microsoft.com/office/drawing/2014/main" id="{C6046934-E42D-7E13-A58A-36063B923ADE}"/>
              </a:ext>
            </a:extLst>
          </p:cNvPr>
          <p:cNvSpPr/>
          <p:nvPr/>
        </p:nvSpPr>
        <p:spPr>
          <a:xfrm>
            <a:off x="4095750" y="4042168"/>
            <a:ext cx="1049482" cy="8001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MIA</a:t>
            </a:r>
            <a:endParaRPr lang="fr-CM" dirty="0"/>
          </a:p>
        </p:txBody>
      </p:sp>
      <p:sp>
        <p:nvSpPr>
          <p:cNvPr id="9" name="Ellipse 8">
            <a:extLst>
              <a:ext uri="{FF2B5EF4-FFF2-40B4-BE49-F238E27FC236}">
                <a16:creationId xmlns:a16="http://schemas.microsoft.com/office/drawing/2014/main" id="{C8D26919-DB7D-7EE5-9E3D-64CB0060982A}"/>
              </a:ext>
            </a:extLst>
          </p:cNvPr>
          <p:cNvSpPr/>
          <p:nvPr/>
        </p:nvSpPr>
        <p:spPr>
          <a:xfrm>
            <a:off x="6620741" y="2761029"/>
            <a:ext cx="1049482" cy="8001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EEM</a:t>
            </a:r>
            <a:endParaRPr lang="fr-CM" dirty="0"/>
          </a:p>
        </p:txBody>
      </p:sp>
      <p:sp>
        <p:nvSpPr>
          <p:cNvPr id="11" name="Organigramme : Décision 10">
            <a:extLst>
              <a:ext uri="{FF2B5EF4-FFF2-40B4-BE49-F238E27FC236}">
                <a16:creationId xmlns:a16="http://schemas.microsoft.com/office/drawing/2014/main" id="{D8452A2D-680A-A6A1-B428-FAD93FA0FD1B}"/>
              </a:ext>
            </a:extLst>
          </p:cNvPr>
          <p:cNvSpPr/>
          <p:nvPr/>
        </p:nvSpPr>
        <p:spPr>
          <a:xfrm>
            <a:off x="4565506" y="2948579"/>
            <a:ext cx="1750002" cy="104923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Drone</a:t>
            </a:r>
            <a:endParaRPr lang="fr-CM" dirty="0"/>
          </a:p>
        </p:txBody>
      </p:sp>
    </p:spTree>
    <p:extLst>
      <p:ext uri="{BB962C8B-B14F-4D97-AF65-F5344CB8AC3E}">
        <p14:creationId xmlns:p14="http://schemas.microsoft.com/office/powerpoint/2010/main" val="6794152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10757-0163-00E9-620B-B1F89BEFC33A}"/>
              </a:ext>
            </a:extLst>
          </p:cNvPr>
          <p:cNvSpPr>
            <a:spLocks noGrp="1"/>
          </p:cNvSpPr>
          <p:nvPr>
            <p:ph type="title"/>
          </p:nvPr>
        </p:nvSpPr>
        <p:spPr/>
        <p:txBody>
          <a:bodyPr/>
          <a:lstStyle/>
          <a:p>
            <a:pPr algn="ctr"/>
            <a:r>
              <a:rPr lang="fr-FR" sz="3200" u="sng" dirty="0">
                <a:solidFill>
                  <a:srgbClr val="7030A0"/>
                </a:solidFill>
                <a:effectLst>
                  <a:outerShdw blurRad="38100" dist="38100" dir="2700000" algn="tl">
                    <a:srgbClr val="000000">
                      <a:alpha val="43137"/>
                    </a:srgbClr>
                  </a:outerShdw>
                </a:effectLst>
              </a:rPr>
              <a:t>NOTION DE GESTION DE PROJET</a:t>
            </a:r>
            <a:endParaRPr lang="en-CM" u="sng"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ECB31BBF-3A97-A8F5-BB8E-77389FFF77EC}"/>
              </a:ext>
            </a:extLst>
          </p:cNvPr>
          <p:cNvSpPr>
            <a:spLocks noGrp="1"/>
          </p:cNvSpPr>
          <p:nvPr>
            <p:ph idx="1"/>
          </p:nvPr>
        </p:nvSpPr>
        <p:spPr/>
        <p:txBody>
          <a:bodyPr/>
          <a:lstStyle/>
          <a:p>
            <a:pPr marL="0" indent="0">
              <a:buNone/>
            </a:pPr>
            <a:r>
              <a:rPr lang="fr-CM"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Un projet n’est rien sans une </a:t>
            </a:r>
            <a:r>
              <a:rPr lang="fr-CM"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bonne organisation</a:t>
            </a:r>
            <a:r>
              <a:rPr lang="fr-CM"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De ce fait, les managers utilisent plusieurs méthodes pour gérer les projets tout en respectant le budget, les ressources et les délais avec la collaboration de leur équipe. Pour ce faire, ils suivent diverses méthodes de gestion de projet. Qu’est-ce que la </a:t>
            </a:r>
            <a:r>
              <a:rPr lang="fr-CM"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gestion de projet </a:t>
            </a:r>
            <a:r>
              <a:rPr lang="fr-CM"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Quelles sont les méthodes à appliquer pour établir des projets et les déployer ? Quelles étapes suivre pour bien gérer un projet ?</a:t>
            </a:r>
            <a:r>
              <a:rPr lang="fr-CM" sz="2000" dirty="0">
                <a:effectLst/>
                <a:latin typeface="Calibri" panose="020F0502020204030204" pitchFamily="34" charset="0"/>
                <a:ea typeface="Calibri" panose="020F0502020204030204" pitchFamily="34" charset="0"/>
                <a:cs typeface="Calibri" panose="020F0502020204030204" pitchFamily="34" charset="0"/>
              </a:rPr>
              <a:t> </a:t>
            </a:r>
            <a:endParaRPr lang="fr-CM"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CM" dirty="0"/>
          </a:p>
        </p:txBody>
      </p:sp>
      <p:sp>
        <p:nvSpPr>
          <p:cNvPr id="4" name="Slide Number Placeholder 3">
            <a:extLst>
              <a:ext uri="{FF2B5EF4-FFF2-40B4-BE49-F238E27FC236}">
                <a16:creationId xmlns:a16="http://schemas.microsoft.com/office/drawing/2014/main" id="{F2430978-DDF7-923B-2F3F-ABFA7FA441D3}"/>
              </a:ext>
            </a:extLst>
          </p:cNvPr>
          <p:cNvSpPr>
            <a:spLocks noGrp="1"/>
          </p:cNvSpPr>
          <p:nvPr>
            <p:ph type="sldNum" sz="quarter" idx="12"/>
          </p:nvPr>
        </p:nvSpPr>
        <p:spPr/>
        <p:txBody>
          <a:bodyPr/>
          <a:lstStyle/>
          <a:p>
            <a:fld id="{50329EA8-8C90-4CAA-9163-4949894D27F2}" type="slidenum">
              <a:rPr lang="en-CM" smtClean="0"/>
              <a:t>30</a:t>
            </a:fld>
            <a:endParaRPr lang="en-CM" dirty="0"/>
          </a:p>
        </p:txBody>
      </p:sp>
    </p:spTree>
    <p:extLst>
      <p:ext uri="{BB962C8B-B14F-4D97-AF65-F5344CB8AC3E}">
        <p14:creationId xmlns:p14="http://schemas.microsoft.com/office/powerpoint/2010/main" val="174961700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F3060-9E67-64EF-350A-AE621BF2A3D3}"/>
              </a:ext>
            </a:extLst>
          </p:cNvPr>
          <p:cNvSpPr>
            <a:spLocks noGrp="1"/>
          </p:cNvSpPr>
          <p:nvPr>
            <p:ph type="title"/>
          </p:nvPr>
        </p:nvSpPr>
        <p:spPr/>
        <p:txBody>
          <a:bodyPr/>
          <a:lstStyle/>
          <a:p>
            <a:pPr algn="ctr"/>
            <a:r>
              <a:rPr lang="fr-FR" u="sng" dirty="0">
                <a:solidFill>
                  <a:srgbClr val="7030A0"/>
                </a:solidFill>
                <a:effectLst>
                  <a:outerShdw blurRad="38100" dist="38100" dir="2700000" algn="tl">
                    <a:srgbClr val="000000">
                      <a:alpha val="43137"/>
                    </a:srgbClr>
                  </a:outerShdw>
                </a:effectLst>
              </a:rPr>
              <a:t>DEFINITION DU TERME PROJET</a:t>
            </a:r>
            <a:endParaRPr lang="en-CM" u="sng" dirty="0">
              <a:effectLst>
                <a:outerShdw blurRad="38100" dist="38100" dir="2700000" algn="tl">
                  <a:srgbClr val="000000">
                    <a:alpha val="43137"/>
                  </a:srgbClr>
                </a:outerShdw>
              </a:effectLst>
            </a:endParaRPr>
          </a:p>
        </p:txBody>
      </p:sp>
      <p:sp>
        <p:nvSpPr>
          <p:cNvPr id="4" name="Slide Number Placeholder 3">
            <a:extLst>
              <a:ext uri="{FF2B5EF4-FFF2-40B4-BE49-F238E27FC236}">
                <a16:creationId xmlns:a16="http://schemas.microsoft.com/office/drawing/2014/main" id="{2B3C5E55-2F1F-24C2-FA11-DB10532D9AD7}"/>
              </a:ext>
            </a:extLst>
          </p:cNvPr>
          <p:cNvSpPr>
            <a:spLocks noGrp="1"/>
          </p:cNvSpPr>
          <p:nvPr>
            <p:ph type="sldNum" sz="quarter" idx="12"/>
          </p:nvPr>
        </p:nvSpPr>
        <p:spPr/>
        <p:txBody>
          <a:bodyPr/>
          <a:lstStyle/>
          <a:p>
            <a:fld id="{50329EA8-8C90-4CAA-9163-4949894D27F2}" type="slidenum">
              <a:rPr lang="en-CM" smtClean="0"/>
              <a:t>31</a:t>
            </a:fld>
            <a:endParaRPr lang="en-CM" dirty="0"/>
          </a:p>
        </p:txBody>
      </p:sp>
      <p:pic>
        <p:nvPicPr>
          <p:cNvPr id="5" name="Espace réservé du contenu 4">
            <a:extLst>
              <a:ext uri="{FF2B5EF4-FFF2-40B4-BE49-F238E27FC236}">
                <a16:creationId xmlns:a16="http://schemas.microsoft.com/office/drawing/2014/main" id="{84FA8BDB-52D9-EC19-23C7-7AC4E2B0C0D1}"/>
              </a:ext>
            </a:extLst>
          </p:cNvPr>
          <p:cNvPicPr>
            <a:picLocks noGrp="1" noChangeAspect="1"/>
          </p:cNvPicPr>
          <p:nvPr>
            <p:ph idx="1"/>
          </p:nvPr>
        </p:nvPicPr>
        <p:blipFill>
          <a:blip r:embed="rId2"/>
          <a:stretch>
            <a:fillRect/>
          </a:stretch>
        </p:blipFill>
        <p:spPr>
          <a:xfrm>
            <a:off x="3083123" y="2266346"/>
            <a:ext cx="6424217" cy="2949196"/>
          </a:xfrm>
          <a:prstGeom prst="rect">
            <a:avLst/>
          </a:prstGeom>
        </p:spPr>
      </p:pic>
    </p:spTree>
    <p:extLst>
      <p:ext uri="{BB962C8B-B14F-4D97-AF65-F5344CB8AC3E}">
        <p14:creationId xmlns:p14="http://schemas.microsoft.com/office/powerpoint/2010/main" val="22909422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32854-556C-423C-B3A5-F6B087EFE266}"/>
              </a:ext>
            </a:extLst>
          </p:cNvPr>
          <p:cNvSpPr>
            <a:spLocks noGrp="1"/>
          </p:cNvSpPr>
          <p:nvPr>
            <p:ph type="title"/>
          </p:nvPr>
        </p:nvSpPr>
        <p:spPr/>
        <p:txBody>
          <a:bodyPr/>
          <a:lstStyle/>
          <a:p>
            <a:pPr algn="ctr"/>
            <a:r>
              <a:rPr lang="fr-FR" u="sng" dirty="0">
                <a:solidFill>
                  <a:srgbClr val="7030A0"/>
                </a:solidFill>
                <a:effectLst>
                  <a:outerShdw blurRad="38100" dist="38100" dir="2700000" algn="tl">
                    <a:srgbClr val="000000">
                      <a:alpha val="43137"/>
                    </a:srgbClr>
                  </a:outerShdw>
                </a:effectLst>
              </a:rPr>
              <a:t>DEFINITION DU TERME GESTION DE PROJET</a:t>
            </a:r>
            <a:endParaRPr lang="en-CM" u="sng" dirty="0">
              <a:effectLst>
                <a:outerShdw blurRad="38100" dist="38100" dir="2700000" algn="tl">
                  <a:srgbClr val="000000">
                    <a:alpha val="43137"/>
                  </a:srgbClr>
                </a:outerShdw>
              </a:effectLst>
            </a:endParaRPr>
          </a:p>
        </p:txBody>
      </p:sp>
      <p:sp>
        <p:nvSpPr>
          <p:cNvPr id="4" name="Slide Number Placeholder 3">
            <a:extLst>
              <a:ext uri="{FF2B5EF4-FFF2-40B4-BE49-F238E27FC236}">
                <a16:creationId xmlns:a16="http://schemas.microsoft.com/office/drawing/2014/main" id="{6FFE2E25-B12C-0FFC-99FA-9C1FA850A6F2}"/>
              </a:ext>
            </a:extLst>
          </p:cNvPr>
          <p:cNvSpPr>
            <a:spLocks noGrp="1"/>
          </p:cNvSpPr>
          <p:nvPr>
            <p:ph type="sldNum" sz="quarter" idx="12"/>
          </p:nvPr>
        </p:nvSpPr>
        <p:spPr/>
        <p:txBody>
          <a:bodyPr/>
          <a:lstStyle/>
          <a:p>
            <a:fld id="{50329EA8-8C90-4CAA-9163-4949894D27F2}" type="slidenum">
              <a:rPr lang="en-CM" smtClean="0"/>
              <a:t>32</a:t>
            </a:fld>
            <a:endParaRPr lang="en-CM" dirty="0"/>
          </a:p>
        </p:txBody>
      </p:sp>
      <p:pic>
        <p:nvPicPr>
          <p:cNvPr id="5" name="Espace réservé du contenu 4">
            <a:extLst>
              <a:ext uri="{FF2B5EF4-FFF2-40B4-BE49-F238E27FC236}">
                <a16:creationId xmlns:a16="http://schemas.microsoft.com/office/drawing/2014/main" id="{64901E67-6CD2-0C33-A883-17540BCCC870}"/>
              </a:ext>
            </a:extLst>
          </p:cNvPr>
          <p:cNvPicPr>
            <a:picLocks noGrp="1" noChangeAspect="1"/>
          </p:cNvPicPr>
          <p:nvPr>
            <p:ph idx="1"/>
          </p:nvPr>
        </p:nvPicPr>
        <p:blipFill>
          <a:blip r:embed="rId2"/>
          <a:stretch>
            <a:fillRect/>
          </a:stretch>
        </p:blipFill>
        <p:spPr>
          <a:xfrm>
            <a:off x="3807086" y="2072019"/>
            <a:ext cx="4976291" cy="3337849"/>
          </a:xfrm>
          <a:prstGeom prst="rect">
            <a:avLst/>
          </a:prstGeom>
        </p:spPr>
      </p:pic>
    </p:spTree>
    <p:extLst>
      <p:ext uri="{BB962C8B-B14F-4D97-AF65-F5344CB8AC3E}">
        <p14:creationId xmlns:p14="http://schemas.microsoft.com/office/powerpoint/2010/main" val="66824017"/>
      </p:ext>
    </p:extLst>
  </p:cSld>
  <p:clrMapOvr>
    <a:masterClrMapping/>
  </p:clrMapOvr>
  <p:transition spd="slow">
    <p:cove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89C1F-97C5-7E73-82E1-9765A8047E91}"/>
              </a:ext>
            </a:extLst>
          </p:cNvPr>
          <p:cNvSpPr>
            <a:spLocks noGrp="1"/>
          </p:cNvSpPr>
          <p:nvPr>
            <p:ph type="title"/>
          </p:nvPr>
        </p:nvSpPr>
        <p:spPr/>
        <p:txBody>
          <a:bodyPr/>
          <a:lstStyle/>
          <a:p>
            <a:pPr algn="ctr"/>
            <a:r>
              <a:rPr lang="fr-FR" u="sng" dirty="0">
                <a:solidFill>
                  <a:srgbClr val="7030A0"/>
                </a:solidFill>
                <a:effectLst>
                  <a:outerShdw blurRad="38100" dist="38100" dir="2700000" algn="tl">
                    <a:srgbClr val="000000">
                      <a:alpha val="43137"/>
                    </a:srgbClr>
                  </a:outerShdw>
                </a:effectLst>
              </a:rPr>
              <a:t>CARACTERISTIQUES D’UN PROJET</a:t>
            </a:r>
            <a:endParaRPr lang="en-CM" u="sng" dirty="0">
              <a:effectLst>
                <a:outerShdw blurRad="38100" dist="38100" dir="2700000" algn="tl">
                  <a:srgbClr val="000000">
                    <a:alpha val="43137"/>
                  </a:srgbClr>
                </a:outerShdw>
              </a:effectLst>
            </a:endParaRPr>
          </a:p>
        </p:txBody>
      </p:sp>
      <p:sp>
        <p:nvSpPr>
          <p:cNvPr id="4" name="Slide Number Placeholder 3">
            <a:extLst>
              <a:ext uri="{FF2B5EF4-FFF2-40B4-BE49-F238E27FC236}">
                <a16:creationId xmlns:a16="http://schemas.microsoft.com/office/drawing/2014/main" id="{B41C327D-C74B-0863-6216-636806CAB311}"/>
              </a:ext>
            </a:extLst>
          </p:cNvPr>
          <p:cNvSpPr>
            <a:spLocks noGrp="1"/>
          </p:cNvSpPr>
          <p:nvPr>
            <p:ph type="sldNum" sz="quarter" idx="12"/>
          </p:nvPr>
        </p:nvSpPr>
        <p:spPr/>
        <p:txBody>
          <a:bodyPr/>
          <a:lstStyle/>
          <a:p>
            <a:fld id="{50329EA8-8C90-4CAA-9163-4949894D27F2}" type="slidenum">
              <a:rPr lang="en-CM" smtClean="0"/>
              <a:t>33</a:t>
            </a:fld>
            <a:endParaRPr lang="en-CM" dirty="0"/>
          </a:p>
        </p:txBody>
      </p:sp>
      <p:graphicFrame>
        <p:nvGraphicFramePr>
          <p:cNvPr id="5" name="Espace réservé du contenu 4">
            <a:extLst>
              <a:ext uri="{FF2B5EF4-FFF2-40B4-BE49-F238E27FC236}">
                <a16:creationId xmlns:a16="http://schemas.microsoft.com/office/drawing/2014/main" id="{B41C94F4-CEBF-0702-271E-A60D9C51D048}"/>
              </a:ext>
            </a:extLst>
          </p:cNvPr>
          <p:cNvGraphicFramePr>
            <a:graphicFrameLocks noGrp="1"/>
          </p:cNvGraphicFramePr>
          <p:nvPr>
            <p:ph idx="1"/>
            <p:extLst>
              <p:ext uri="{D42A27DB-BD31-4B8C-83A1-F6EECF244321}">
                <p14:modId xmlns:p14="http://schemas.microsoft.com/office/powerpoint/2010/main" val="3716613099"/>
              </p:ext>
            </p:extLst>
          </p:nvPr>
        </p:nvGraphicFramePr>
        <p:xfrm>
          <a:off x="1535113" y="2016125"/>
          <a:ext cx="9520237"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36952981"/>
      </p:ext>
    </p:extLst>
  </p:cSld>
  <p:clrMapOvr>
    <a:masterClrMapping/>
  </p:clrMapOvr>
  <p:transition spd="med">
    <p:pull/>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E48F3-747B-2654-5C4C-DA4608AC3470}"/>
              </a:ext>
            </a:extLst>
          </p:cNvPr>
          <p:cNvSpPr>
            <a:spLocks noGrp="1"/>
          </p:cNvSpPr>
          <p:nvPr>
            <p:ph type="title"/>
          </p:nvPr>
        </p:nvSpPr>
        <p:spPr/>
        <p:txBody>
          <a:bodyPr/>
          <a:lstStyle/>
          <a:p>
            <a:pPr algn="ctr"/>
            <a:r>
              <a:rPr lang="fr-FR" u="sng" dirty="0">
                <a:solidFill>
                  <a:srgbClr val="7030A0"/>
                </a:solidFill>
                <a:effectLst>
                  <a:outerShdw blurRad="38100" dist="38100" dir="2700000" algn="tl">
                    <a:srgbClr val="000000">
                      <a:alpha val="43137"/>
                    </a:srgbClr>
                  </a:outerShdw>
                </a:effectLst>
              </a:rPr>
              <a:t>ETAPES DE GESTION D’UN PROJET</a:t>
            </a:r>
            <a:endParaRPr lang="en-CM" u="sng"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1E3B8408-4F66-E520-C9CD-60A3EBD0DC5D}"/>
              </a:ext>
            </a:extLst>
          </p:cNvPr>
          <p:cNvSpPr>
            <a:spLocks noGrp="1"/>
          </p:cNvSpPr>
          <p:nvPr>
            <p:ph idx="1"/>
          </p:nvPr>
        </p:nvSpPr>
        <p:spPr/>
        <p:txBody>
          <a:bodyPr/>
          <a:lstStyle/>
          <a:p>
            <a:r>
              <a:rPr lang="fr-CM"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Gérer des projets </a:t>
            </a:r>
            <a:r>
              <a:rPr lang="fr-CM"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 s’improvise pas. Chaque projet étant totalement différent d’un autre, il n’existe pas de méthode miracle pour</a:t>
            </a:r>
            <a:r>
              <a:rPr lang="fr-CM" sz="20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réussir un projet</a:t>
            </a:r>
            <a:r>
              <a:rPr lang="fr-CM" sz="20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Il convient de sélectionner la méthode la plus appropriée à chaque projet. Certaines grandes étapes se retrouvent toutefois généralement d’une technique de gestion de projet à une autre :</a:t>
            </a:r>
            <a:endParaRPr lang="fr-CM"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CM" dirty="0"/>
          </a:p>
        </p:txBody>
      </p:sp>
      <p:sp>
        <p:nvSpPr>
          <p:cNvPr id="4" name="Slide Number Placeholder 3">
            <a:extLst>
              <a:ext uri="{FF2B5EF4-FFF2-40B4-BE49-F238E27FC236}">
                <a16:creationId xmlns:a16="http://schemas.microsoft.com/office/drawing/2014/main" id="{81571A8E-EA0B-68B4-41FE-04F41CFF415D}"/>
              </a:ext>
            </a:extLst>
          </p:cNvPr>
          <p:cNvSpPr>
            <a:spLocks noGrp="1"/>
          </p:cNvSpPr>
          <p:nvPr>
            <p:ph type="sldNum" sz="quarter" idx="12"/>
          </p:nvPr>
        </p:nvSpPr>
        <p:spPr/>
        <p:txBody>
          <a:bodyPr/>
          <a:lstStyle/>
          <a:p>
            <a:fld id="{50329EA8-8C90-4CAA-9163-4949894D27F2}" type="slidenum">
              <a:rPr lang="en-CM" smtClean="0"/>
              <a:t>34</a:t>
            </a:fld>
            <a:endParaRPr lang="en-CM" dirty="0"/>
          </a:p>
        </p:txBody>
      </p:sp>
    </p:spTree>
    <p:extLst>
      <p:ext uri="{BB962C8B-B14F-4D97-AF65-F5344CB8AC3E}">
        <p14:creationId xmlns:p14="http://schemas.microsoft.com/office/powerpoint/2010/main" val="32066002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229EDAB-2E7E-7DD3-EDB3-B13833191438}"/>
              </a:ext>
            </a:extLst>
          </p:cNvPr>
          <p:cNvSpPr>
            <a:spLocks noGrp="1"/>
          </p:cNvSpPr>
          <p:nvPr>
            <p:ph type="sldNum" sz="quarter" idx="12"/>
          </p:nvPr>
        </p:nvSpPr>
        <p:spPr/>
        <p:txBody>
          <a:bodyPr/>
          <a:lstStyle/>
          <a:p>
            <a:fld id="{50329EA8-8C90-4CAA-9163-4949894D27F2}" type="slidenum">
              <a:rPr lang="en-CM" smtClean="0"/>
              <a:t>35</a:t>
            </a:fld>
            <a:endParaRPr lang="en-CM" dirty="0"/>
          </a:p>
        </p:txBody>
      </p:sp>
      <p:pic>
        <p:nvPicPr>
          <p:cNvPr id="5" name="Espace réservé du contenu 5">
            <a:extLst>
              <a:ext uri="{FF2B5EF4-FFF2-40B4-BE49-F238E27FC236}">
                <a16:creationId xmlns:a16="http://schemas.microsoft.com/office/drawing/2014/main" id="{71694330-7AE9-50E9-B135-4FC9A6CDA8D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423555" y="256731"/>
            <a:ext cx="8877624" cy="4923127"/>
          </a:xfrm>
          <a:prstGeom prst="rect">
            <a:avLst/>
          </a:prstGeom>
        </p:spPr>
      </p:pic>
      <p:sp>
        <p:nvSpPr>
          <p:cNvPr id="6" name="ZoneTexte 6">
            <a:extLst>
              <a:ext uri="{FF2B5EF4-FFF2-40B4-BE49-F238E27FC236}">
                <a16:creationId xmlns:a16="http://schemas.microsoft.com/office/drawing/2014/main" id="{2EA865BB-4366-C011-6921-A665899B665A}"/>
              </a:ext>
            </a:extLst>
          </p:cNvPr>
          <p:cNvSpPr txBox="1"/>
          <p:nvPr/>
        </p:nvSpPr>
        <p:spPr>
          <a:xfrm>
            <a:off x="1423554" y="5190165"/>
            <a:ext cx="7949045" cy="230832"/>
          </a:xfrm>
          <a:prstGeom prst="rect">
            <a:avLst/>
          </a:prstGeom>
          <a:noFill/>
        </p:spPr>
        <p:txBody>
          <a:bodyPr wrap="square" rtlCol="0">
            <a:spAutoFit/>
          </a:bodyPr>
          <a:lstStyle/>
          <a:p>
            <a:r>
              <a:rPr lang="fr-CM" sz="900">
                <a:hlinkClick r:id="rId3" tooltip="https://slidehunter.com/powerpoint-templates/5-phases-project-management-powerpoint-slide/"/>
              </a:rPr>
              <a:t>Cette photo</a:t>
            </a:r>
            <a:r>
              <a:rPr lang="fr-CM" sz="900"/>
              <a:t> par Auteur inconnu est soumise à la licence </a:t>
            </a:r>
            <a:r>
              <a:rPr lang="fr-CM" sz="900">
                <a:hlinkClick r:id="rId4" tooltip="https://creativecommons.org/licenses/by/3.0/"/>
              </a:rPr>
              <a:t>CC BY</a:t>
            </a:r>
            <a:endParaRPr lang="fr-CM" sz="900"/>
          </a:p>
        </p:txBody>
      </p:sp>
    </p:spTree>
    <p:extLst>
      <p:ext uri="{BB962C8B-B14F-4D97-AF65-F5344CB8AC3E}">
        <p14:creationId xmlns:p14="http://schemas.microsoft.com/office/powerpoint/2010/main" val="2448705474"/>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E975B-035A-AADA-EFA0-214B66BD117B}"/>
              </a:ext>
            </a:extLst>
          </p:cNvPr>
          <p:cNvSpPr>
            <a:spLocks noGrp="1"/>
          </p:cNvSpPr>
          <p:nvPr>
            <p:ph type="title"/>
          </p:nvPr>
        </p:nvSpPr>
        <p:spPr/>
        <p:txBody>
          <a:bodyPr/>
          <a:lstStyle/>
          <a:p>
            <a:r>
              <a:rPr lang="fr-FR" u="sng" dirty="0">
                <a:solidFill>
                  <a:srgbClr val="7030A0"/>
                </a:solidFill>
                <a:effectLst>
                  <a:outerShdw blurRad="38100" dist="38100" dir="2700000" algn="tl">
                    <a:srgbClr val="000000">
                      <a:alpha val="43137"/>
                    </a:srgbClr>
                  </a:outerShdw>
                </a:effectLst>
              </a:rPr>
              <a:t>ETUDE D’UN CAS DE PROJET: LA MAISON LEGO</a:t>
            </a:r>
            <a:endParaRPr lang="en-CM" u="sng"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F0CCE246-ED87-BEA0-F279-BBAB6A08366B}"/>
              </a:ext>
            </a:extLst>
          </p:cNvPr>
          <p:cNvSpPr>
            <a:spLocks noGrp="1"/>
          </p:cNvSpPr>
          <p:nvPr>
            <p:ph idx="1"/>
          </p:nvPr>
        </p:nvSpPr>
        <p:spPr/>
        <p:txBody>
          <a:bodyPr>
            <a:normAutofit fontScale="70000" lnSpcReduction="20000"/>
          </a:bodyPr>
          <a:lstStyle/>
          <a:p>
            <a:r>
              <a:rPr lang="fr-CM" sz="2000" dirty="0">
                <a:effectLst/>
                <a:latin typeface="+mj-lt"/>
                <a:ea typeface="Calibri" panose="020F0502020204030204" pitchFamily="34" charset="0"/>
                <a:cs typeface="Times New Roman" panose="02020603050405020304" pitchFamily="18" charset="0"/>
              </a:rPr>
              <a:t>Pour réaliser une maison LEGO, il y’a plusieurs étapes à   suivre   pour mener à bien notre projet. Tout d’abord, on clarifie le but de notre projet qui est de concevoir une maison LEGO. Il est important de se rassurer que toutes les ressources nécessaires soient disponibles. Ensuite repartir les différentes taches entre les membres du projet et l’on peut commencer à exécuter notre projet.</a:t>
            </a:r>
          </a:p>
          <a:p>
            <a:pPr>
              <a:lnSpc>
                <a:spcPct val="107000"/>
              </a:lnSpc>
              <a:spcAft>
                <a:spcPts val="800"/>
              </a:spcAft>
            </a:pPr>
            <a:r>
              <a:rPr lang="fr-CM" sz="2000" b="1" dirty="0">
                <a:solidFill>
                  <a:srgbClr val="4472C4"/>
                </a:solidFill>
                <a:effectLst/>
                <a:latin typeface="+mj-lt"/>
                <a:ea typeface="Calibri" panose="020F0502020204030204" pitchFamily="34" charset="0"/>
                <a:cs typeface="Calibri" panose="020F0502020204030204" pitchFamily="34" charset="0"/>
              </a:rPr>
              <a:t>Trouver une fondation</a:t>
            </a:r>
            <a:endParaRPr lang="fr-CM" sz="2000" dirty="0">
              <a:effectLst/>
              <a:latin typeface="+mj-lt"/>
              <a:ea typeface="Calibri" panose="020F0502020204030204" pitchFamily="34" charset="0"/>
              <a:cs typeface="Times New Roman" panose="02020603050405020304" pitchFamily="18" charset="0"/>
            </a:endParaRPr>
          </a:p>
          <a:p>
            <a:pPr>
              <a:lnSpc>
                <a:spcPct val="107000"/>
              </a:lnSpc>
              <a:spcAft>
                <a:spcPts val="800"/>
              </a:spcAft>
            </a:pPr>
            <a:r>
              <a:rPr lang="fr-CM" sz="2000" b="1" dirty="0">
                <a:solidFill>
                  <a:srgbClr val="4472C4"/>
                </a:solidFill>
                <a:effectLst/>
                <a:latin typeface="+mj-lt"/>
                <a:ea typeface="Calibri" panose="020F0502020204030204" pitchFamily="34" charset="0"/>
                <a:cs typeface="Calibri" panose="020F0502020204030204" pitchFamily="34" charset="0"/>
              </a:rPr>
              <a:t>Planifier la construction</a:t>
            </a:r>
            <a:endParaRPr lang="fr-CM" sz="2000" dirty="0">
              <a:effectLst/>
              <a:latin typeface="+mj-lt"/>
              <a:ea typeface="Calibri" panose="020F0502020204030204" pitchFamily="34" charset="0"/>
              <a:cs typeface="Times New Roman" panose="02020603050405020304" pitchFamily="18" charset="0"/>
            </a:endParaRPr>
          </a:p>
          <a:p>
            <a:pPr>
              <a:lnSpc>
                <a:spcPct val="107000"/>
              </a:lnSpc>
              <a:spcAft>
                <a:spcPts val="800"/>
              </a:spcAft>
            </a:pPr>
            <a:r>
              <a:rPr lang="fr-CM" sz="2000" b="1" dirty="0">
                <a:solidFill>
                  <a:srgbClr val="4472C4"/>
                </a:solidFill>
                <a:effectLst/>
                <a:latin typeface="+mj-lt"/>
                <a:ea typeface="Calibri" panose="020F0502020204030204" pitchFamily="34" charset="0"/>
                <a:cs typeface="Calibri" panose="020F0502020204030204" pitchFamily="34" charset="0"/>
              </a:rPr>
              <a:t>Poser les murs extérieurs</a:t>
            </a:r>
            <a:endParaRPr lang="fr-CM" sz="2000" dirty="0">
              <a:effectLst/>
              <a:latin typeface="+mj-lt"/>
              <a:ea typeface="Calibri" panose="020F0502020204030204" pitchFamily="34" charset="0"/>
              <a:cs typeface="Times New Roman" panose="02020603050405020304" pitchFamily="18" charset="0"/>
            </a:endParaRPr>
          </a:p>
          <a:p>
            <a:pPr>
              <a:lnSpc>
                <a:spcPct val="107000"/>
              </a:lnSpc>
              <a:spcAft>
                <a:spcPts val="800"/>
              </a:spcAft>
            </a:pPr>
            <a:r>
              <a:rPr lang="fr-CM" sz="2000" b="1" dirty="0">
                <a:solidFill>
                  <a:srgbClr val="4472C4"/>
                </a:solidFill>
                <a:effectLst/>
                <a:latin typeface="+mj-lt"/>
                <a:ea typeface="Calibri" panose="020F0502020204030204" pitchFamily="34" charset="0"/>
                <a:cs typeface="Calibri" panose="020F0502020204030204" pitchFamily="34" charset="0"/>
              </a:rPr>
              <a:t>Poser les murs intérieurs</a:t>
            </a:r>
            <a:endParaRPr lang="fr-CM" sz="2000" dirty="0">
              <a:effectLst/>
              <a:latin typeface="+mj-lt"/>
              <a:ea typeface="Calibri" panose="020F0502020204030204" pitchFamily="34" charset="0"/>
              <a:cs typeface="Times New Roman" panose="02020603050405020304" pitchFamily="18" charset="0"/>
            </a:endParaRPr>
          </a:p>
          <a:p>
            <a:pPr>
              <a:lnSpc>
                <a:spcPct val="107000"/>
              </a:lnSpc>
              <a:spcAft>
                <a:spcPts val="800"/>
              </a:spcAft>
            </a:pPr>
            <a:r>
              <a:rPr lang="fr-CM" sz="2000" b="1" dirty="0">
                <a:solidFill>
                  <a:srgbClr val="4472C4"/>
                </a:solidFill>
                <a:effectLst/>
                <a:latin typeface="+mj-lt"/>
                <a:ea typeface="Calibri" panose="020F0502020204030204" pitchFamily="34" charset="0"/>
                <a:cs typeface="Calibri" panose="020F0502020204030204" pitchFamily="34" charset="0"/>
              </a:rPr>
              <a:t>Faire les meubles</a:t>
            </a:r>
            <a:endParaRPr lang="fr-CM" sz="2000" dirty="0">
              <a:effectLst/>
              <a:latin typeface="+mj-lt"/>
              <a:ea typeface="Calibri" panose="020F0502020204030204" pitchFamily="34" charset="0"/>
              <a:cs typeface="Times New Roman" panose="02020603050405020304" pitchFamily="18" charset="0"/>
            </a:endParaRPr>
          </a:p>
          <a:p>
            <a:pPr>
              <a:lnSpc>
                <a:spcPct val="107000"/>
              </a:lnSpc>
              <a:spcAft>
                <a:spcPts val="800"/>
              </a:spcAft>
            </a:pPr>
            <a:r>
              <a:rPr lang="fr-CM" sz="2000" b="1" dirty="0">
                <a:solidFill>
                  <a:srgbClr val="4472C4"/>
                </a:solidFill>
                <a:effectLst/>
                <a:latin typeface="+mj-lt"/>
                <a:ea typeface="Calibri" panose="020F0502020204030204" pitchFamily="34" charset="0"/>
                <a:cs typeface="Calibri" panose="020F0502020204030204" pitchFamily="34" charset="0"/>
              </a:rPr>
              <a:t>Posez le toit</a:t>
            </a:r>
            <a:endParaRPr lang="fr-CM" sz="2000" dirty="0">
              <a:effectLst/>
              <a:latin typeface="+mj-lt"/>
              <a:ea typeface="Calibri" panose="020F0502020204030204" pitchFamily="34" charset="0"/>
              <a:cs typeface="Times New Roman" panose="02020603050405020304" pitchFamily="18" charset="0"/>
            </a:endParaRPr>
          </a:p>
          <a:p>
            <a:endParaRPr lang="en-CM" dirty="0"/>
          </a:p>
        </p:txBody>
      </p:sp>
      <p:sp>
        <p:nvSpPr>
          <p:cNvPr id="4" name="Slide Number Placeholder 3">
            <a:extLst>
              <a:ext uri="{FF2B5EF4-FFF2-40B4-BE49-F238E27FC236}">
                <a16:creationId xmlns:a16="http://schemas.microsoft.com/office/drawing/2014/main" id="{FB6BD639-C089-DBF2-322C-1A8A646F1555}"/>
              </a:ext>
            </a:extLst>
          </p:cNvPr>
          <p:cNvSpPr>
            <a:spLocks noGrp="1"/>
          </p:cNvSpPr>
          <p:nvPr>
            <p:ph type="sldNum" sz="quarter" idx="12"/>
          </p:nvPr>
        </p:nvSpPr>
        <p:spPr/>
        <p:txBody>
          <a:bodyPr/>
          <a:lstStyle/>
          <a:p>
            <a:fld id="{50329EA8-8C90-4CAA-9163-4949894D27F2}" type="slidenum">
              <a:rPr lang="en-CM" smtClean="0"/>
              <a:t>36</a:t>
            </a:fld>
            <a:endParaRPr lang="en-CM" dirty="0"/>
          </a:p>
        </p:txBody>
      </p:sp>
    </p:spTree>
    <p:extLst>
      <p:ext uri="{BB962C8B-B14F-4D97-AF65-F5344CB8AC3E}">
        <p14:creationId xmlns:p14="http://schemas.microsoft.com/office/powerpoint/2010/main" val="8378464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995B2-848D-AEAC-B094-19AE05D2F335}"/>
              </a:ext>
            </a:extLst>
          </p:cNvPr>
          <p:cNvSpPr>
            <a:spLocks noGrp="1"/>
          </p:cNvSpPr>
          <p:nvPr>
            <p:ph type="title"/>
          </p:nvPr>
        </p:nvSpPr>
        <p:spPr/>
        <p:txBody>
          <a:bodyPr/>
          <a:lstStyle/>
          <a:p>
            <a:endParaRPr lang="en-CM"/>
          </a:p>
        </p:txBody>
      </p:sp>
      <p:sp>
        <p:nvSpPr>
          <p:cNvPr id="3" name="Content Placeholder 2">
            <a:extLst>
              <a:ext uri="{FF2B5EF4-FFF2-40B4-BE49-F238E27FC236}">
                <a16:creationId xmlns:a16="http://schemas.microsoft.com/office/drawing/2014/main" id="{FC0CD35C-91AE-6BC1-E7EE-412483A66894}"/>
              </a:ext>
            </a:extLst>
          </p:cNvPr>
          <p:cNvSpPr>
            <a:spLocks noGrp="1"/>
          </p:cNvSpPr>
          <p:nvPr>
            <p:ph idx="1"/>
          </p:nvPr>
        </p:nvSpPr>
        <p:spPr/>
        <p:txBody>
          <a:bodyPr/>
          <a:lstStyle/>
          <a:p>
            <a:endParaRPr lang="en-CM" dirty="0"/>
          </a:p>
        </p:txBody>
      </p:sp>
      <p:sp>
        <p:nvSpPr>
          <p:cNvPr id="4" name="Slide Number Placeholder 3">
            <a:extLst>
              <a:ext uri="{FF2B5EF4-FFF2-40B4-BE49-F238E27FC236}">
                <a16:creationId xmlns:a16="http://schemas.microsoft.com/office/drawing/2014/main" id="{056337C2-C287-54D3-B4DC-2B21304B87FF}"/>
              </a:ext>
            </a:extLst>
          </p:cNvPr>
          <p:cNvSpPr>
            <a:spLocks noGrp="1"/>
          </p:cNvSpPr>
          <p:nvPr>
            <p:ph type="sldNum" sz="quarter" idx="12"/>
          </p:nvPr>
        </p:nvSpPr>
        <p:spPr/>
        <p:txBody>
          <a:bodyPr/>
          <a:lstStyle/>
          <a:p>
            <a:fld id="{50329EA8-8C90-4CAA-9163-4949894D27F2}" type="slidenum">
              <a:rPr lang="en-CM" smtClean="0"/>
              <a:t>37</a:t>
            </a:fld>
            <a:endParaRPr lang="en-CM" dirty="0"/>
          </a:p>
        </p:txBody>
      </p:sp>
      <p:pic>
        <p:nvPicPr>
          <p:cNvPr id="5" name="Espace réservé du contenu 5">
            <a:extLst>
              <a:ext uri="{FF2B5EF4-FFF2-40B4-BE49-F238E27FC236}">
                <a16:creationId xmlns:a16="http://schemas.microsoft.com/office/drawing/2014/main" id="{5BC5F815-04AC-E772-F7C1-BD1F08FF68C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535113" y="664748"/>
            <a:ext cx="9520237" cy="4552192"/>
          </a:xfrm>
          <a:prstGeom prst="rect">
            <a:avLst/>
          </a:prstGeom>
        </p:spPr>
      </p:pic>
    </p:spTree>
    <p:extLst>
      <p:ext uri="{BB962C8B-B14F-4D97-AF65-F5344CB8AC3E}">
        <p14:creationId xmlns:p14="http://schemas.microsoft.com/office/powerpoint/2010/main" val="1664494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C20DF-021C-8ACE-764A-4D79C6223F40}"/>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REMARQUES</a:t>
            </a:r>
            <a:endParaRPr lang="en-CM" u="sng"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0AEB8BF3-A3B6-3E79-B018-E2B03D53CCDA}"/>
              </a:ext>
            </a:extLst>
          </p:cNvPr>
          <p:cNvSpPr>
            <a:spLocks noGrp="1"/>
          </p:cNvSpPr>
          <p:nvPr>
            <p:ph idx="1"/>
          </p:nvPr>
        </p:nvSpPr>
        <p:spPr/>
        <p:txBody>
          <a:bodyPr>
            <a:normAutofit fontScale="85000" lnSpcReduction="10000"/>
          </a:bodyPr>
          <a:lstStyle/>
          <a:p>
            <a:r>
              <a:rPr lang="en-US" dirty="0"/>
              <a:t>Ne pas </a:t>
            </a:r>
            <a:r>
              <a:rPr lang="en-US" dirty="0" err="1"/>
              <a:t>neccessairement</a:t>
            </a:r>
            <a:r>
              <a:rPr lang="en-US" dirty="0"/>
              <a:t> </a:t>
            </a:r>
            <a:r>
              <a:rPr lang="en-US" dirty="0" err="1"/>
              <a:t>mettre</a:t>
            </a:r>
            <a:r>
              <a:rPr lang="en-US" dirty="0"/>
              <a:t> </a:t>
            </a:r>
            <a:r>
              <a:rPr lang="en-US" dirty="0" err="1"/>
              <a:t>en</a:t>
            </a:r>
            <a:r>
              <a:rPr lang="en-US" dirty="0"/>
              <a:t> </a:t>
            </a:r>
            <a:r>
              <a:rPr lang="en-US" dirty="0" err="1"/>
              <a:t>titre</a:t>
            </a:r>
            <a:r>
              <a:rPr lang="en-US" dirty="0"/>
              <a:t> des </a:t>
            </a:r>
            <a:r>
              <a:rPr lang="en-US" dirty="0" err="1"/>
              <a:t>exemples</a:t>
            </a:r>
            <a:r>
              <a:rPr lang="en-US" dirty="0"/>
              <a:t> qui ne </a:t>
            </a:r>
            <a:r>
              <a:rPr lang="en-US" dirty="0" err="1"/>
              <a:t>sont</a:t>
            </a:r>
            <a:r>
              <a:rPr lang="en-US" dirty="0"/>
              <a:t> pas dans </a:t>
            </a:r>
            <a:r>
              <a:rPr lang="en-US" dirty="0" err="1"/>
              <a:t>notre</a:t>
            </a:r>
            <a:r>
              <a:rPr lang="en-US" dirty="0"/>
              <a:t> context</a:t>
            </a:r>
          </a:p>
          <a:p>
            <a:r>
              <a:rPr lang="en-US" dirty="0"/>
              <a:t>Representer (pour des </a:t>
            </a:r>
            <a:r>
              <a:rPr lang="en-US" dirty="0" err="1"/>
              <a:t>domaines</a:t>
            </a:r>
            <a:r>
              <a:rPr lang="en-US" dirty="0"/>
              <a:t> </a:t>
            </a:r>
            <a:r>
              <a:rPr lang="en-US" dirty="0" err="1"/>
              <a:t>tactiques</a:t>
            </a:r>
            <a:r>
              <a:rPr lang="en-US" dirty="0"/>
              <a:t> </a:t>
            </a:r>
            <a:r>
              <a:rPr lang="en-US" dirty="0" err="1"/>
              <a:t>comme</a:t>
            </a:r>
            <a:r>
              <a:rPr lang="en-US" dirty="0"/>
              <a:t> MIA) </a:t>
            </a:r>
            <a:r>
              <a:rPr lang="en-US" dirty="0" err="1"/>
              <a:t>en</a:t>
            </a:r>
            <a:r>
              <a:rPr lang="en-US" dirty="0"/>
              <a:t> </a:t>
            </a:r>
            <a:r>
              <a:rPr lang="en-US" dirty="0" err="1"/>
              <a:t>forme</a:t>
            </a:r>
            <a:r>
              <a:rPr lang="en-US" dirty="0"/>
              <a:t> de </a:t>
            </a:r>
            <a:r>
              <a:rPr lang="en-US" dirty="0" err="1"/>
              <a:t>diagramme</a:t>
            </a:r>
            <a:r>
              <a:rPr lang="en-US" dirty="0"/>
              <a:t> </a:t>
            </a:r>
            <a:r>
              <a:rPr lang="en-US" dirty="0" err="1"/>
              <a:t>structurels</a:t>
            </a:r>
            <a:r>
              <a:rPr lang="en-US" dirty="0"/>
              <a:t> pour </a:t>
            </a:r>
            <a:r>
              <a:rPr lang="en-US" dirty="0" err="1"/>
              <a:t>qu’on</a:t>
            </a:r>
            <a:r>
              <a:rPr lang="en-US" dirty="0"/>
              <a:t> </a:t>
            </a:r>
            <a:r>
              <a:rPr lang="en-US" dirty="0" err="1"/>
              <a:t>puisse</a:t>
            </a:r>
            <a:r>
              <a:rPr lang="en-US" dirty="0"/>
              <a:t> </a:t>
            </a:r>
            <a:r>
              <a:rPr lang="en-US" dirty="0" err="1"/>
              <a:t>comprendre</a:t>
            </a:r>
            <a:r>
              <a:rPr lang="en-US" dirty="0"/>
              <a:t> le </a:t>
            </a:r>
            <a:r>
              <a:rPr lang="en-US" dirty="0" err="1"/>
              <a:t>deroulement</a:t>
            </a:r>
            <a:endParaRPr lang="en-US" dirty="0"/>
          </a:p>
          <a:p>
            <a:r>
              <a:rPr lang="en-US" dirty="0" err="1"/>
              <a:t>C’est</a:t>
            </a:r>
            <a:r>
              <a:rPr lang="en-US" dirty="0"/>
              <a:t> possible de </a:t>
            </a:r>
            <a:r>
              <a:rPr lang="en-US" dirty="0" err="1"/>
              <a:t>paginer</a:t>
            </a:r>
            <a:r>
              <a:rPr lang="en-US" dirty="0"/>
              <a:t> </a:t>
            </a:r>
            <a:r>
              <a:rPr lang="en-US" dirty="0" err="1"/>
              <a:t>presi</a:t>
            </a:r>
            <a:endParaRPr lang="en-US" dirty="0"/>
          </a:p>
          <a:p>
            <a:r>
              <a:rPr lang="en-US" dirty="0"/>
              <a:t>Il faut </a:t>
            </a:r>
            <a:r>
              <a:rPr lang="en-US" dirty="0" err="1"/>
              <a:t>s’accorder</a:t>
            </a:r>
            <a:r>
              <a:rPr lang="en-US" dirty="0"/>
              <a:t> </a:t>
            </a:r>
            <a:r>
              <a:rPr lang="en-US" dirty="0" err="1"/>
              <a:t>afin</a:t>
            </a:r>
            <a:r>
              <a:rPr lang="en-US" dirty="0"/>
              <a:t> de tout </a:t>
            </a:r>
            <a:r>
              <a:rPr lang="en-US" dirty="0" err="1"/>
              <a:t>mettre</a:t>
            </a:r>
            <a:r>
              <a:rPr lang="en-US" dirty="0"/>
              <a:t> </a:t>
            </a:r>
            <a:r>
              <a:rPr lang="en-US" dirty="0" err="1"/>
              <a:t>en</a:t>
            </a:r>
            <a:r>
              <a:rPr lang="en-US" dirty="0"/>
              <a:t> un ( c-a-d le power point et le </a:t>
            </a:r>
            <a:r>
              <a:rPr lang="en-US" dirty="0" err="1"/>
              <a:t>presi</a:t>
            </a:r>
            <a:r>
              <a:rPr lang="en-US" dirty="0"/>
              <a:t>)</a:t>
            </a:r>
          </a:p>
          <a:p>
            <a:r>
              <a:rPr lang="en-US" dirty="0" err="1"/>
              <a:t>Apres</a:t>
            </a:r>
            <a:r>
              <a:rPr lang="en-US" dirty="0"/>
              <a:t> </a:t>
            </a:r>
            <a:r>
              <a:rPr lang="en-US" dirty="0" err="1"/>
              <a:t>avoir</a:t>
            </a:r>
            <a:r>
              <a:rPr lang="en-US" dirty="0"/>
              <a:t> </a:t>
            </a:r>
            <a:r>
              <a:rPr lang="en-US" dirty="0" err="1"/>
              <a:t>reparti</a:t>
            </a:r>
            <a:r>
              <a:rPr lang="en-US" dirty="0"/>
              <a:t> le travail(MEO) il faut </a:t>
            </a:r>
            <a:r>
              <a:rPr lang="en-US" dirty="0" err="1"/>
              <a:t>revenir</a:t>
            </a:r>
            <a:r>
              <a:rPr lang="en-US" dirty="0"/>
              <a:t> faire </a:t>
            </a:r>
            <a:r>
              <a:rPr lang="en-US" dirty="0" err="1"/>
              <a:t>une</a:t>
            </a:r>
            <a:r>
              <a:rPr lang="en-US" dirty="0"/>
              <a:t> mise </a:t>
            </a:r>
            <a:r>
              <a:rPr lang="en-US" dirty="0" err="1"/>
              <a:t>en</a:t>
            </a:r>
            <a:r>
              <a:rPr lang="en-US" dirty="0"/>
              <a:t> </a:t>
            </a:r>
            <a:r>
              <a:rPr lang="en-US" dirty="0" err="1"/>
              <a:t>commun</a:t>
            </a:r>
            <a:endParaRPr lang="en-US" dirty="0"/>
          </a:p>
          <a:p>
            <a:r>
              <a:rPr lang="en-US" dirty="0"/>
              <a:t>Il faut </a:t>
            </a:r>
            <a:r>
              <a:rPr lang="en-US" dirty="0" err="1"/>
              <a:t>associer</a:t>
            </a:r>
            <a:r>
              <a:rPr lang="en-US" dirty="0"/>
              <a:t> les </a:t>
            </a:r>
            <a:r>
              <a:rPr lang="en-US" dirty="0" err="1"/>
              <a:t>rendements</a:t>
            </a:r>
            <a:r>
              <a:rPr lang="en-US" dirty="0"/>
              <a:t> et le </a:t>
            </a:r>
            <a:r>
              <a:rPr lang="en-US" dirty="0" err="1"/>
              <a:t>diagramme</a:t>
            </a:r>
            <a:r>
              <a:rPr lang="en-US" dirty="0"/>
              <a:t> de Sankey </a:t>
            </a:r>
            <a:r>
              <a:rPr lang="en-US" dirty="0" err="1"/>
              <a:t>afin</a:t>
            </a:r>
            <a:r>
              <a:rPr lang="en-US" dirty="0"/>
              <a:t> </a:t>
            </a:r>
            <a:r>
              <a:rPr lang="en-US" dirty="0" err="1"/>
              <a:t>qu’on</a:t>
            </a:r>
            <a:r>
              <a:rPr lang="en-US" dirty="0"/>
              <a:t> </a:t>
            </a:r>
            <a:r>
              <a:rPr lang="en-US" dirty="0" err="1"/>
              <a:t>puisse</a:t>
            </a:r>
            <a:r>
              <a:rPr lang="en-US" dirty="0"/>
              <a:t> </a:t>
            </a:r>
            <a:r>
              <a:rPr lang="en-US" dirty="0" err="1"/>
              <a:t>calculer</a:t>
            </a:r>
            <a:r>
              <a:rPr lang="en-US" dirty="0"/>
              <a:t> les </a:t>
            </a:r>
            <a:r>
              <a:rPr lang="en-US" dirty="0" err="1"/>
              <a:t>rendements</a:t>
            </a:r>
            <a:r>
              <a:rPr lang="en-US" dirty="0"/>
              <a:t> et savoir les different </a:t>
            </a:r>
            <a:r>
              <a:rPr lang="en-US" dirty="0" err="1"/>
              <a:t>rendements</a:t>
            </a:r>
            <a:r>
              <a:rPr lang="en-US" dirty="0"/>
              <a:t> </a:t>
            </a:r>
            <a:r>
              <a:rPr lang="en-US" dirty="0" err="1"/>
              <a:t>qu’il</a:t>
            </a:r>
            <a:r>
              <a:rPr lang="en-US" dirty="0"/>
              <a:t> y’a. </a:t>
            </a:r>
            <a:r>
              <a:rPr lang="en-US" dirty="0" err="1"/>
              <a:t>Aussi</a:t>
            </a:r>
            <a:r>
              <a:rPr lang="en-US" dirty="0"/>
              <a:t> </a:t>
            </a:r>
            <a:r>
              <a:rPr lang="en-US" dirty="0" err="1"/>
              <a:t>rester</a:t>
            </a:r>
            <a:r>
              <a:rPr lang="en-US" dirty="0"/>
              <a:t> dans le </a:t>
            </a:r>
            <a:r>
              <a:rPr lang="en-US" dirty="0" err="1"/>
              <a:t>contexte</a:t>
            </a:r>
            <a:endParaRPr lang="en-CM" dirty="0"/>
          </a:p>
        </p:txBody>
      </p:sp>
      <p:sp>
        <p:nvSpPr>
          <p:cNvPr id="4" name="Slide Number Placeholder 3">
            <a:extLst>
              <a:ext uri="{FF2B5EF4-FFF2-40B4-BE49-F238E27FC236}">
                <a16:creationId xmlns:a16="http://schemas.microsoft.com/office/drawing/2014/main" id="{0755F9CD-5CF1-D5F0-09FE-73A4F864238E}"/>
              </a:ext>
            </a:extLst>
          </p:cNvPr>
          <p:cNvSpPr>
            <a:spLocks noGrp="1"/>
          </p:cNvSpPr>
          <p:nvPr>
            <p:ph type="sldNum" sz="quarter" idx="12"/>
          </p:nvPr>
        </p:nvSpPr>
        <p:spPr/>
        <p:txBody>
          <a:bodyPr/>
          <a:lstStyle/>
          <a:p>
            <a:fld id="{50329EA8-8C90-4CAA-9163-4949894D27F2}" type="slidenum">
              <a:rPr lang="en-CM" smtClean="0"/>
              <a:t>38</a:t>
            </a:fld>
            <a:endParaRPr lang="en-CM" dirty="0"/>
          </a:p>
        </p:txBody>
      </p:sp>
    </p:spTree>
    <p:extLst>
      <p:ext uri="{BB962C8B-B14F-4D97-AF65-F5344CB8AC3E}">
        <p14:creationId xmlns:p14="http://schemas.microsoft.com/office/powerpoint/2010/main" val="22367968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9EBD5-A58B-C688-CA60-CA51C44E2B6E}"/>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NOTE FINALE</a:t>
            </a:r>
            <a:endParaRPr lang="en-CM" u="sng"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90A8B59-B868-F34C-FA57-1E0CBCF1F997}"/>
              </a:ext>
            </a:extLst>
          </p:cNvPr>
          <p:cNvSpPr>
            <a:spLocks noGrp="1"/>
          </p:cNvSpPr>
          <p:nvPr>
            <p:ph idx="1"/>
          </p:nvPr>
        </p:nvSpPr>
        <p:spPr/>
        <p:txBody>
          <a:bodyPr/>
          <a:lstStyle/>
          <a:p>
            <a:pPr marL="0" indent="0">
              <a:buNone/>
            </a:pPr>
            <a:endParaRPr lang="en-CM" dirty="0"/>
          </a:p>
        </p:txBody>
      </p:sp>
      <p:sp>
        <p:nvSpPr>
          <p:cNvPr id="4" name="Slide Number Placeholder 3">
            <a:extLst>
              <a:ext uri="{FF2B5EF4-FFF2-40B4-BE49-F238E27FC236}">
                <a16:creationId xmlns:a16="http://schemas.microsoft.com/office/drawing/2014/main" id="{72D8D5D9-88A7-1310-40F8-8F0FCFC9A2B4}"/>
              </a:ext>
            </a:extLst>
          </p:cNvPr>
          <p:cNvSpPr>
            <a:spLocks noGrp="1"/>
          </p:cNvSpPr>
          <p:nvPr>
            <p:ph type="sldNum" sz="quarter" idx="12"/>
          </p:nvPr>
        </p:nvSpPr>
        <p:spPr/>
        <p:txBody>
          <a:bodyPr/>
          <a:lstStyle/>
          <a:p>
            <a:fld id="{50329EA8-8C90-4CAA-9163-4949894D27F2}" type="slidenum">
              <a:rPr lang="en-CM" smtClean="0"/>
              <a:t>39</a:t>
            </a:fld>
            <a:endParaRPr lang="en-CM" dirty="0"/>
          </a:p>
        </p:txBody>
      </p:sp>
      <p:sp>
        <p:nvSpPr>
          <p:cNvPr id="5" name="Oval 4">
            <a:extLst>
              <a:ext uri="{FF2B5EF4-FFF2-40B4-BE49-F238E27FC236}">
                <a16:creationId xmlns:a16="http://schemas.microsoft.com/office/drawing/2014/main" id="{0266789A-A9DD-C906-B6CD-0EF9E824511B}"/>
              </a:ext>
            </a:extLst>
          </p:cNvPr>
          <p:cNvSpPr/>
          <p:nvPr/>
        </p:nvSpPr>
        <p:spPr>
          <a:xfrm>
            <a:off x="3925229" y="2888166"/>
            <a:ext cx="3378820" cy="2116081"/>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5400" b="1" dirty="0">
                <a:ln w="6600">
                  <a:solidFill>
                    <a:schemeClr val="accent2"/>
                  </a:solidFill>
                  <a:prstDash val="solid"/>
                </a:ln>
                <a:solidFill>
                  <a:srgbClr val="FFFFFF"/>
                </a:solidFill>
                <a:effectLst>
                  <a:outerShdw dist="38100" dir="2700000" algn="tl" rotWithShape="0">
                    <a:schemeClr val="accent2"/>
                  </a:outerShdw>
                </a:effectLst>
              </a:rPr>
              <a:t>15.58</a:t>
            </a:r>
            <a:endParaRPr lang="en-CM" dirty="0"/>
          </a:p>
        </p:txBody>
      </p:sp>
    </p:spTree>
    <p:extLst>
      <p:ext uri="{BB962C8B-B14F-4D97-AF65-F5344CB8AC3E}">
        <p14:creationId xmlns:p14="http://schemas.microsoft.com/office/powerpoint/2010/main" val="125086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78169-F5C6-1C16-213E-26F02BDD5F5F}"/>
              </a:ext>
            </a:extLst>
          </p:cNvPr>
          <p:cNvSpPr>
            <a:spLocks noGrp="1"/>
          </p:cNvSpPr>
          <p:nvPr>
            <p:ph type="ctrTitle"/>
          </p:nvPr>
        </p:nvSpPr>
        <p:spPr>
          <a:xfrm>
            <a:off x="1438275" y="3654955"/>
            <a:ext cx="9448800" cy="1825096"/>
          </a:xfrm>
        </p:spPr>
        <p:txBody>
          <a:bodyPr/>
          <a:lstStyle/>
          <a:p>
            <a:pPr algn="ctr"/>
            <a:r>
              <a:rPr lang="en-US" b="1" dirty="0">
                <a:ln w="6600">
                  <a:solidFill>
                    <a:schemeClr val="accent2"/>
                  </a:solidFill>
                  <a:prstDash val="solid"/>
                </a:ln>
                <a:solidFill>
                  <a:srgbClr val="FFFFFF"/>
                </a:solidFill>
                <a:effectLst>
                  <a:outerShdw dist="38100" dir="2700000" algn="tl" rotWithShape="0">
                    <a:schemeClr val="accent2"/>
                  </a:outerShdw>
                </a:effectLst>
              </a:rPr>
              <a:t>MEC</a:t>
            </a:r>
            <a:endParaRPr lang="en-CM" dirty="0"/>
          </a:p>
        </p:txBody>
      </p:sp>
      <p:sp>
        <p:nvSpPr>
          <p:cNvPr id="5" name="Slide Number Placeholder 4">
            <a:extLst>
              <a:ext uri="{FF2B5EF4-FFF2-40B4-BE49-F238E27FC236}">
                <a16:creationId xmlns:a16="http://schemas.microsoft.com/office/drawing/2014/main" id="{3F30316B-2AB1-5BA8-0B39-19D1AA191679}"/>
              </a:ext>
            </a:extLst>
          </p:cNvPr>
          <p:cNvSpPr>
            <a:spLocks noGrp="1"/>
          </p:cNvSpPr>
          <p:nvPr>
            <p:ph type="sldNum" sz="quarter" idx="12"/>
          </p:nvPr>
        </p:nvSpPr>
        <p:spPr/>
        <p:txBody>
          <a:bodyPr/>
          <a:lstStyle/>
          <a:p>
            <a:fld id="{50329EA8-8C90-4CAA-9163-4949894D27F2}" type="slidenum">
              <a:rPr lang="en-CM" smtClean="0"/>
              <a:t>4</a:t>
            </a:fld>
            <a:endParaRPr lang="en-CM" dirty="0"/>
          </a:p>
        </p:txBody>
      </p:sp>
      <p:pic>
        <p:nvPicPr>
          <p:cNvPr id="8" name="Picture 7">
            <a:extLst>
              <a:ext uri="{FF2B5EF4-FFF2-40B4-BE49-F238E27FC236}">
                <a16:creationId xmlns:a16="http://schemas.microsoft.com/office/drawing/2014/main" id="{169E63CB-DD87-3DBE-7654-F3A9575E59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3173" y="798973"/>
            <a:ext cx="7025599" cy="3014744"/>
          </a:xfrm>
          <a:prstGeom prst="rect">
            <a:avLst/>
          </a:prstGeom>
        </p:spPr>
      </p:pic>
    </p:spTree>
    <p:extLst>
      <p:ext uri="{BB962C8B-B14F-4D97-AF65-F5344CB8AC3E}">
        <p14:creationId xmlns:p14="http://schemas.microsoft.com/office/powerpoint/2010/main" val="15471594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8C6C9-1738-5365-834E-869CE8366686}"/>
              </a:ext>
            </a:extLst>
          </p:cNvPr>
          <p:cNvSpPr>
            <a:spLocks noGrp="1"/>
          </p:cNvSpPr>
          <p:nvPr>
            <p:ph type="title"/>
          </p:nvPr>
        </p:nvSpPr>
        <p:spPr>
          <a:xfrm>
            <a:off x="1434335" y="351962"/>
            <a:ext cx="9520158" cy="1049235"/>
          </a:xfrm>
        </p:spPr>
        <p:txBody>
          <a:bodyPr/>
          <a:lstStyle/>
          <a:p>
            <a:pPr algn="ctr"/>
            <a:r>
              <a:rPr lang="fr-FR" sz="3200" u="sng" dirty="0">
                <a:effectLst>
                  <a:outerShdw blurRad="38100" dist="38100" dir="2700000" algn="tl">
                    <a:srgbClr val="000000">
                      <a:alpha val="43137"/>
                    </a:srgbClr>
                  </a:outerShdw>
                </a:effectLst>
              </a:rPr>
              <a:t>GUIDE DE MONTAGE DU DRONE</a:t>
            </a:r>
            <a:endParaRPr lang="en-CM" u="sng"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0B6A1E23-9F9B-927D-569C-04AE54113A72}"/>
              </a:ext>
            </a:extLst>
          </p:cNvPr>
          <p:cNvSpPr>
            <a:spLocks noGrp="1"/>
          </p:cNvSpPr>
          <p:nvPr>
            <p:ph idx="1"/>
          </p:nvPr>
        </p:nvSpPr>
        <p:spPr>
          <a:xfrm>
            <a:off x="1534696" y="1401197"/>
            <a:ext cx="9520158" cy="3450613"/>
          </a:xfrm>
        </p:spPr>
        <p:txBody>
          <a:bodyPr/>
          <a:lstStyle/>
          <a:p>
            <a:pPr marL="0" indent="0">
              <a:buNone/>
            </a:pPr>
            <a:r>
              <a:rPr lang="fr-FR" sz="2000" dirty="0"/>
              <a:t>Ceci ce fait en 06  </a:t>
            </a:r>
            <a:r>
              <a:rPr lang="fr-CM" dirty="0"/>
              <a:t>é</a:t>
            </a:r>
            <a:r>
              <a:rPr lang="fr-FR" sz="2000" dirty="0"/>
              <a:t>tape</a:t>
            </a:r>
          </a:p>
          <a:p>
            <a:pPr marL="0" indent="0">
              <a:buNone/>
            </a:pPr>
            <a:endParaRPr lang="fr-FR" sz="2000" dirty="0"/>
          </a:p>
          <a:p>
            <a:pPr marL="0" indent="0">
              <a:buNone/>
            </a:pPr>
            <a:endParaRPr lang="en-CM" dirty="0"/>
          </a:p>
        </p:txBody>
      </p:sp>
      <p:sp>
        <p:nvSpPr>
          <p:cNvPr id="4" name="Slide Number Placeholder 3">
            <a:extLst>
              <a:ext uri="{FF2B5EF4-FFF2-40B4-BE49-F238E27FC236}">
                <a16:creationId xmlns:a16="http://schemas.microsoft.com/office/drawing/2014/main" id="{0DEC59D6-0AA6-4E12-0D38-D0F5433EEA4D}"/>
              </a:ext>
            </a:extLst>
          </p:cNvPr>
          <p:cNvSpPr>
            <a:spLocks noGrp="1"/>
          </p:cNvSpPr>
          <p:nvPr>
            <p:ph type="sldNum" sz="quarter" idx="12"/>
          </p:nvPr>
        </p:nvSpPr>
        <p:spPr/>
        <p:txBody>
          <a:bodyPr/>
          <a:lstStyle/>
          <a:p>
            <a:fld id="{50329EA8-8C90-4CAA-9163-4949894D27F2}" type="slidenum">
              <a:rPr lang="en-CM" smtClean="0"/>
              <a:t>5</a:t>
            </a:fld>
            <a:endParaRPr lang="en-CM" dirty="0"/>
          </a:p>
        </p:txBody>
      </p:sp>
      <p:graphicFrame>
        <p:nvGraphicFramePr>
          <p:cNvPr id="13" name="Diagram 12">
            <a:extLst>
              <a:ext uri="{FF2B5EF4-FFF2-40B4-BE49-F238E27FC236}">
                <a16:creationId xmlns:a16="http://schemas.microsoft.com/office/drawing/2014/main" id="{E45B337F-9083-3ED7-B39D-C5BB9FD2F57F}"/>
              </a:ext>
            </a:extLst>
          </p:cNvPr>
          <p:cNvGraphicFramePr/>
          <p:nvPr>
            <p:extLst>
              <p:ext uri="{D42A27DB-BD31-4B8C-83A1-F6EECF244321}">
                <p14:modId xmlns:p14="http://schemas.microsoft.com/office/powerpoint/2010/main" val="1627648869"/>
              </p:ext>
            </p:extLst>
          </p:nvPr>
        </p:nvGraphicFramePr>
        <p:xfrm>
          <a:off x="1291080" y="1081668"/>
          <a:ext cx="10027408" cy="56648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1441499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762F-8558-4BA4-FAB6-B458C04313D5}"/>
              </a:ext>
            </a:extLst>
          </p:cNvPr>
          <p:cNvSpPr>
            <a:spLocks noGrp="1"/>
          </p:cNvSpPr>
          <p:nvPr>
            <p:ph type="title"/>
          </p:nvPr>
        </p:nvSpPr>
        <p:spPr/>
        <p:txBody>
          <a:bodyPr/>
          <a:lstStyle/>
          <a:p>
            <a:pPr algn="ctr"/>
            <a:r>
              <a:rPr lang="fr-FR" sz="3200" u="sng" dirty="0">
                <a:effectLst>
                  <a:outerShdw blurRad="38100" dist="38100" dir="2700000" algn="tl">
                    <a:srgbClr val="000000">
                      <a:alpha val="43137"/>
                    </a:srgbClr>
                  </a:outerShdw>
                </a:effectLst>
              </a:rPr>
              <a:t>IDENTIFICATION DES FONCTIONS PRINCIPALES</a:t>
            </a:r>
            <a:endParaRPr lang="en-CM" u="sng"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0CA7D6FD-AB2F-28D5-E699-210E2B6FD33E}"/>
              </a:ext>
            </a:extLst>
          </p:cNvPr>
          <p:cNvSpPr>
            <a:spLocks noGrp="1"/>
          </p:cNvSpPr>
          <p:nvPr>
            <p:ph idx="1"/>
          </p:nvPr>
        </p:nvSpPr>
        <p:spPr/>
        <p:txBody>
          <a:bodyPr/>
          <a:lstStyle/>
          <a:p>
            <a:pPr marL="0" indent="0">
              <a:buNone/>
            </a:pPr>
            <a:r>
              <a:rPr lang="fr-FR" sz="2000" dirty="0"/>
              <a:t>Les différentes fonctions principales </a:t>
            </a:r>
          </a:p>
          <a:p>
            <a:pPr marL="0" indent="0">
              <a:buNone/>
            </a:pPr>
            <a:endParaRPr lang="en-CM" dirty="0"/>
          </a:p>
        </p:txBody>
      </p:sp>
      <p:sp>
        <p:nvSpPr>
          <p:cNvPr id="4" name="Slide Number Placeholder 3">
            <a:extLst>
              <a:ext uri="{FF2B5EF4-FFF2-40B4-BE49-F238E27FC236}">
                <a16:creationId xmlns:a16="http://schemas.microsoft.com/office/drawing/2014/main" id="{3E4330D1-71A4-319B-85D0-5F6FD2284AA1}"/>
              </a:ext>
            </a:extLst>
          </p:cNvPr>
          <p:cNvSpPr>
            <a:spLocks noGrp="1"/>
          </p:cNvSpPr>
          <p:nvPr>
            <p:ph type="sldNum" sz="quarter" idx="12"/>
          </p:nvPr>
        </p:nvSpPr>
        <p:spPr/>
        <p:txBody>
          <a:bodyPr/>
          <a:lstStyle/>
          <a:p>
            <a:fld id="{50329EA8-8C90-4CAA-9163-4949894D27F2}" type="slidenum">
              <a:rPr lang="en-CM" smtClean="0"/>
              <a:t>6</a:t>
            </a:fld>
            <a:endParaRPr lang="en-CM" dirty="0"/>
          </a:p>
        </p:txBody>
      </p:sp>
      <p:graphicFrame>
        <p:nvGraphicFramePr>
          <p:cNvPr id="6" name="Diagram 5">
            <a:extLst>
              <a:ext uri="{FF2B5EF4-FFF2-40B4-BE49-F238E27FC236}">
                <a16:creationId xmlns:a16="http://schemas.microsoft.com/office/drawing/2014/main" id="{CD1912C7-486D-C729-1ECB-1B4B3FA549C9}"/>
              </a:ext>
            </a:extLst>
          </p:cNvPr>
          <p:cNvGraphicFramePr/>
          <p:nvPr>
            <p:extLst>
              <p:ext uri="{D42A27DB-BD31-4B8C-83A1-F6EECF244321}">
                <p14:modId xmlns:p14="http://schemas.microsoft.com/office/powerpoint/2010/main" val="546081555"/>
              </p:ext>
            </p:extLst>
          </p:nvPr>
        </p:nvGraphicFramePr>
        <p:xfrm>
          <a:off x="2665140" y="2308302"/>
          <a:ext cx="7494859" cy="38300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181691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C169A-2405-E9FD-CBFA-3547EC0E35B0}"/>
              </a:ext>
            </a:extLst>
          </p:cNvPr>
          <p:cNvSpPr>
            <a:spLocks noGrp="1"/>
          </p:cNvSpPr>
          <p:nvPr>
            <p:ph type="title"/>
          </p:nvPr>
        </p:nvSpPr>
        <p:spPr/>
        <p:txBody>
          <a:bodyPr/>
          <a:lstStyle/>
          <a:p>
            <a:pPr algn="ctr"/>
            <a:r>
              <a:rPr lang="fr-FR" sz="3200" u="sng" dirty="0">
                <a:effectLst>
                  <a:outerShdw blurRad="38100" dist="38100" dir="2700000" algn="tl">
                    <a:srgbClr val="000000">
                      <a:alpha val="43137"/>
                    </a:srgbClr>
                  </a:outerShdw>
                </a:effectLst>
              </a:rPr>
              <a:t>ANALYSE FONCTIONNEL DE NOTRE DRONE</a:t>
            </a:r>
            <a:endParaRPr lang="en-CM" u="sng" dirty="0">
              <a:effectLst>
                <a:outerShdw blurRad="38100" dist="38100" dir="2700000" algn="tl">
                  <a:srgbClr val="000000">
                    <a:alpha val="43137"/>
                  </a:srgbClr>
                </a:outerShdw>
              </a:effectLst>
            </a:endParaRPr>
          </a:p>
        </p:txBody>
      </p:sp>
      <p:graphicFrame>
        <p:nvGraphicFramePr>
          <p:cNvPr id="6" name="Content Placeholder 5">
            <a:extLst>
              <a:ext uri="{FF2B5EF4-FFF2-40B4-BE49-F238E27FC236}">
                <a16:creationId xmlns:a16="http://schemas.microsoft.com/office/drawing/2014/main" id="{C3ED1CCA-3270-4EFA-4A8B-CDE91BE2BE18}"/>
              </a:ext>
            </a:extLst>
          </p:cNvPr>
          <p:cNvGraphicFramePr>
            <a:graphicFrameLocks noGrp="1"/>
          </p:cNvGraphicFramePr>
          <p:nvPr>
            <p:ph idx="1"/>
            <p:extLst>
              <p:ext uri="{D42A27DB-BD31-4B8C-83A1-F6EECF244321}">
                <p14:modId xmlns:p14="http://schemas.microsoft.com/office/powerpoint/2010/main" val="3364820395"/>
              </p:ext>
            </p:extLst>
          </p:nvPr>
        </p:nvGraphicFramePr>
        <p:xfrm>
          <a:off x="1483113" y="2016125"/>
          <a:ext cx="9572238" cy="34496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639A29E5-3B3C-4078-1603-B7F8FE91799B}"/>
              </a:ext>
            </a:extLst>
          </p:cNvPr>
          <p:cNvSpPr>
            <a:spLocks noGrp="1"/>
          </p:cNvSpPr>
          <p:nvPr>
            <p:ph type="sldNum" sz="quarter" idx="12"/>
          </p:nvPr>
        </p:nvSpPr>
        <p:spPr/>
        <p:txBody>
          <a:bodyPr/>
          <a:lstStyle/>
          <a:p>
            <a:fld id="{50329EA8-8C90-4CAA-9163-4949894D27F2}" type="slidenum">
              <a:rPr lang="en-CM" smtClean="0"/>
              <a:t>7</a:t>
            </a:fld>
            <a:endParaRPr lang="en-CM" dirty="0"/>
          </a:p>
        </p:txBody>
      </p:sp>
    </p:spTree>
    <p:extLst>
      <p:ext uri="{BB962C8B-B14F-4D97-AF65-F5344CB8AC3E}">
        <p14:creationId xmlns:p14="http://schemas.microsoft.com/office/powerpoint/2010/main" val="360602450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48A27-0BBC-77AC-F5D9-27196A471554}"/>
              </a:ext>
            </a:extLst>
          </p:cNvPr>
          <p:cNvSpPr>
            <a:spLocks noGrp="1"/>
          </p:cNvSpPr>
          <p:nvPr>
            <p:ph type="title"/>
          </p:nvPr>
        </p:nvSpPr>
        <p:spPr/>
        <p:txBody>
          <a:bodyPr/>
          <a:lstStyle/>
          <a:p>
            <a:pPr algn="ctr"/>
            <a:r>
              <a:rPr lang="fr-FR" u="sng" dirty="0">
                <a:effectLst>
                  <a:outerShdw blurRad="38100" dist="38100" dir="2700000" algn="tl">
                    <a:srgbClr val="000000">
                      <a:alpha val="43137"/>
                    </a:srgbClr>
                  </a:outerShdw>
                </a:effectLst>
              </a:rPr>
              <a:t>Fonction de service</a:t>
            </a:r>
            <a:endParaRPr lang="en-CM" u="sng" dirty="0">
              <a:effectLst>
                <a:outerShdw blurRad="38100" dist="38100" dir="2700000" algn="tl">
                  <a:srgbClr val="000000">
                    <a:alpha val="43137"/>
                  </a:srgbClr>
                </a:outerShdw>
              </a:effectLst>
            </a:endParaRPr>
          </a:p>
        </p:txBody>
      </p:sp>
      <p:graphicFrame>
        <p:nvGraphicFramePr>
          <p:cNvPr id="5" name="Content Placeholder 4">
            <a:extLst>
              <a:ext uri="{FF2B5EF4-FFF2-40B4-BE49-F238E27FC236}">
                <a16:creationId xmlns:a16="http://schemas.microsoft.com/office/drawing/2014/main" id="{1ED83712-03B4-49B9-C1DD-C95A55BACE50}"/>
              </a:ext>
            </a:extLst>
          </p:cNvPr>
          <p:cNvGraphicFramePr>
            <a:graphicFrameLocks noGrp="1"/>
          </p:cNvGraphicFramePr>
          <p:nvPr>
            <p:ph idx="1"/>
            <p:extLst>
              <p:ext uri="{D42A27DB-BD31-4B8C-83A1-F6EECF244321}">
                <p14:modId xmlns:p14="http://schemas.microsoft.com/office/powerpoint/2010/main" val="2234654785"/>
              </p:ext>
            </p:extLst>
          </p:nvPr>
        </p:nvGraphicFramePr>
        <p:xfrm>
          <a:off x="1535113" y="2016125"/>
          <a:ext cx="9520237" cy="3449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CE2D7F0F-BC92-AF86-B782-8457682F6DF0}"/>
              </a:ext>
            </a:extLst>
          </p:cNvPr>
          <p:cNvSpPr>
            <a:spLocks noGrp="1"/>
          </p:cNvSpPr>
          <p:nvPr>
            <p:ph type="sldNum" sz="quarter" idx="12"/>
          </p:nvPr>
        </p:nvSpPr>
        <p:spPr/>
        <p:txBody>
          <a:bodyPr/>
          <a:lstStyle/>
          <a:p>
            <a:fld id="{50329EA8-8C90-4CAA-9163-4949894D27F2}" type="slidenum">
              <a:rPr lang="en-CM" smtClean="0"/>
              <a:t>8</a:t>
            </a:fld>
            <a:endParaRPr lang="en-CM" dirty="0"/>
          </a:p>
        </p:txBody>
      </p:sp>
    </p:spTree>
    <p:extLst>
      <p:ext uri="{BB962C8B-B14F-4D97-AF65-F5344CB8AC3E}">
        <p14:creationId xmlns:p14="http://schemas.microsoft.com/office/powerpoint/2010/main" val="7412244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31654-F422-BA86-CFDD-FE8688923A2A}"/>
              </a:ext>
            </a:extLst>
          </p:cNvPr>
          <p:cNvSpPr>
            <a:spLocks noGrp="1"/>
          </p:cNvSpPr>
          <p:nvPr>
            <p:ph type="title"/>
          </p:nvPr>
        </p:nvSpPr>
        <p:spPr/>
        <p:txBody>
          <a:bodyPr/>
          <a:lstStyle/>
          <a:p>
            <a:pPr algn="ctr"/>
            <a:r>
              <a:rPr lang="en-US" u="sng" dirty="0">
                <a:effectLst>
                  <a:outerShdw blurRad="38100" dist="38100" dir="2700000" algn="tl">
                    <a:srgbClr val="000000">
                      <a:alpha val="43137"/>
                    </a:srgbClr>
                  </a:outerShdw>
                </a:effectLst>
              </a:rPr>
              <a:t>DIAGRAM</a:t>
            </a:r>
            <a:r>
              <a:rPr lang="en-US" dirty="0">
                <a:effectLst>
                  <a:outerShdw blurRad="38100" dist="38100" dir="2700000" algn="tl">
                    <a:srgbClr val="000000">
                      <a:alpha val="43137"/>
                    </a:srgbClr>
                  </a:outerShdw>
                </a:effectLst>
              </a:rPr>
              <a:t>MES</a:t>
            </a:r>
            <a:endParaRPr lang="en-CM" u="sng" dirty="0">
              <a:effectLst>
                <a:outerShdw blurRad="38100" dist="38100" dir="2700000" algn="tl">
                  <a:srgbClr val="000000">
                    <a:alpha val="43137"/>
                  </a:srgbClr>
                </a:outerShdw>
              </a:effectLst>
            </a:endParaRPr>
          </a:p>
        </p:txBody>
      </p:sp>
      <p:sp>
        <p:nvSpPr>
          <p:cNvPr id="4" name="Slide Number Placeholder 3">
            <a:extLst>
              <a:ext uri="{FF2B5EF4-FFF2-40B4-BE49-F238E27FC236}">
                <a16:creationId xmlns:a16="http://schemas.microsoft.com/office/drawing/2014/main" id="{098A2946-43FE-C22A-C0DA-7416E95E5600}"/>
              </a:ext>
            </a:extLst>
          </p:cNvPr>
          <p:cNvSpPr>
            <a:spLocks noGrp="1"/>
          </p:cNvSpPr>
          <p:nvPr>
            <p:ph type="sldNum" sz="quarter" idx="12"/>
          </p:nvPr>
        </p:nvSpPr>
        <p:spPr/>
        <p:txBody>
          <a:bodyPr/>
          <a:lstStyle/>
          <a:p>
            <a:fld id="{50329EA8-8C90-4CAA-9163-4949894D27F2}" type="slidenum">
              <a:rPr lang="en-CM" smtClean="0"/>
              <a:t>9</a:t>
            </a:fld>
            <a:endParaRPr lang="en-CM" dirty="0"/>
          </a:p>
        </p:txBody>
      </p:sp>
      <p:graphicFrame>
        <p:nvGraphicFramePr>
          <p:cNvPr id="10" name="Content Placeholder 9">
            <a:extLst>
              <a:ext uri="{FF2B5EF4-FFF2-40B4-BE49-F238E27FC236}">
                <a16:creationId xmlns:a16="http://schemas.microsoft.com/office/drawing/2014/main" id="{891FCDE6-F889-62C7-EC6F-B0A0A4B654D5}"/>
              </a:ext>
            </a:extLst>
          </p:cNvPr>
          <p:cNvGraphicFramePr>
            <a:graphicFrameLocks noGrp="1"/>
          </p:cNvGraphicFramePr>
          <p:nvPr>
            <p:ph idx="1"/>
            <p:extLst>
              <p:ext uri="{D42A27DB-BD31-4B8C-83A1-F6EECF244321}">
                <p14:modId xmlns:p14="http://schemas.microsoft.com/office/powerpoint/2010/main" val="414691301"/>
              </p:ext>
            </p:extLst>
          </p:nvPr>
        </p:nvGraphicFramePr>
        <p:xfrm>
          <a:off x="1535113" y="1853754"/>
          <a:ext cx="10266362" cy="36120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659649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EDEBE7"/>
      </a:lt2>
      <a:accent1>
        <a:srgbClr val="5FA534"/>
      </a:accent1>
      <a:accent2>
        <a:srgbClr val="DCAB34"/>
      </a:accent2>
      <a:accent3>
        <a:srgbClr val="D26D23"/>
      </a:accent3>
      <a:accent4>
        <a:srgbClr val="972323"/>
      </a:accent4>
      <a:accent5>
        <a:srgbClr val="236797"/>
      </a:accent5>
      <a:accent6>
        <a:srgbClr val="2FB6C6"/>
      </a:accent6>
      <a:hlink>
        <a:srgbClr val="8FC639"/>
      </a:hlink>
      <a:folHlink>
        <a:srgbClr val="E7C272"/>
      </a:folHlink>
    </a:clrScheme>
    <a:fontScheme name="Custom 1">
      <a:majorFont>
        <a:latin typeface="Times New Roman"/>
        <a:ea typeface=""/>
        <a:cs typeface=""/>
      </a:majorFont>
      <a:minorFont>
        <a:latin typeface="Arial"/>
        <a:ea typeface=""/>
        <a:cs typeface=""/>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AC464412-510E-4F2B-8947-A0DDBD02899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1756</TotalTime>
  <Words>1783</Words>
  <Application>Microsoft Office PowerPoint</Application>
  <PresentationFormat>Widescreen</PresentationFormat>
  <Paragraphs>261</Paragraphs>
  <Slides>39</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Calibri</vt:lpstr>
      <vt:lpstr>Courier New</vt:lpstr>
      <vt:lpstr>Symbol</vt:lpstr>
      <vt:lpstr>Times New Roman</vt:lpstr>
      <vt:lpstr>Wingdings</vt:lpstr>
      <vt:lpstr>Gallery</vt:lpstr>
      <vt:lpstr>PROJET DRONE</vt:lpstr>
      <vt:lpstr>GROUPE 8</vt:lpstr>
      <vt:lpstr>INTRODUCTION</vt:lpstr>
      <vt:lpstr>MEC</vt:lpstr>
      <vt:lpstr>GUIDE DE MONTAGE DU DRONE</vt:lpstr>
      <vt:lpstr>IDENTIFICATION DES FONCTIONS PRINCIPALES</vt:lpstr>
      <vt:lpstr>ANALYSE FONCTIONNEL DE NOTRE DRONE</vt:lpstr>
      <vt:lpstr>Fonction de service</vt:lpstr>
      <vt:lpstr>DIAGRAMMES</vt:lpstr>
      <vt:lpstr>EEM</vt:lpstr>
      <vt:lpstr>EEM</vt:lpstr>
      <vt:lpstr>SOURCES ET FORMES D’ENERGIES DANS LE DRONE</vt:lpstr>
      <vt:lpstr>CHAINE DE CONVERSION D’ENERGIES</vt:lpstr>
      <vt:lpstr>FONCTIONNEMENT DU DRONE</vt:lpstr>
      <vt:lpstr>NOTION DE RENDEMENTS ET PUISSANCE</vt:lpstr>
      <vt:lpstr>DIAGRAMME DE SANKEY</vt:lpstr>
      <vt:lpstr>MATERIAUX</vt:lpstr>
      <vt:lpstr>EEE</vt:lpstr>
      <vt:lpstr>MIA</vt:lpstr>
      <vt:lpstr>NOTION</vt:lpstr>
      <vt:lpstr>OBJECTIFS</vt:lpstr>
      <vt:lpstr>OBJECTIFS</vt:lpstr>
      <vt:lpstr>DESCRIPTION</vt:lpstr>
      <vt:lpstr>LOGICIELS A TELECHARGER</vt:lpstr>
      <vt:lpstr>PROCESSUS</vt:lpstr>
      <vt:lpstr>PROGRAMMATION</vt:lpstr>
      <vt:lpstr>PROGRAMMATION</vt:lpstr>
      <vt:lpstr>SIMULATION</vt:lpstr>
      <vt:lpstr>MEO</vt:lpstr>
      <vt:lpstr>NOTION DE GESTION DE PROJET</vt:lpstr>
      <vt:lpstr>DEFINITION DU TERME PROJET</vt:lpstr>
      <vt:lpstr>DEFINITION DU TERME GESTION DE PROJET</vt:lpstr>
      <vt:lpstr>CARACTERISTIQUES D’UN PROJET</vt:lpstr>
      <vt:lpstr>ETAPES DE GESTION D’UN PROJET</vt:lpstr>
      <vt:lpstr>PowerPoint Presentation</vt:lpstr>
      <vt:lpstr>ETUDE D’UN CAS DE PROJET: LA MAISON LEGO</vt:lpstr>
      <vt:lpstr>PowerPoint Presentation</vt:lpstr>
      <vt:lpstr>REMARQUES</vt:lpstr>
      <vt:lpstr>NOTE FINALE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Johan Lael</dc:creator>
  <cp:lastModifiedBy>Johan Lael</cp:lastModifiedBy>
  <cp:revision>24</cp:revision>
  <dcterms:created xsi:type="dcterms:W3CDTF">2022-12-05T07:51:25Z</dcterms:created>
  <dcterms:modified xsi:type="dcterms:W3CDTF">2022-12-14T08:41:42Z</dcterms:modified>
</cp:coreProperties>
</file>

<file path=docProps/thumbnail.jpeg>
</file>